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7"/>
  </p:notesMasterIdLst>
  <p:sldIdLst>
    <p:sldId id="7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60"/>
            <p14:sldId id="256"/>
            <p14:sldId id="257"/>
            <p14:sldId id="258"/>
            <p14:sldId id="259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70" d="100"/>
          <a:sy n="70" d="100"/>
        </p:scale>
        <p:origin x="861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89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7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4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2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4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1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1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4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8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7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6563FC-48B0-451F-9494-14B04F8C01F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BE0298-13F5-4865-8133-FBD1AF89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8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8A5C0198-EF4C-8649-1D92-6EC693028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826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99A66-393D-412B-2125-80643792B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62117"/>
            <a:ext cx="7772400" cy="234991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Jesus’ Teaching on Forgiveness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9D0997-EA7A-4B7B-9B13-A2388F93A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758" y="3118977"/>
            <a:ext cx="5694484" cy="32769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9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2C747-395A-CE41-C13D-DEA91E71C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Jesus’ Teaching on Forgiveness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C7C33-8D48-7449-5FA6-8601826B1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The Model Prayer </a:t>
            </a:r>
            <a:endParaRPr lang="en-US" sz="3200" dirty="0"/>
          </a:p>
          <a:p>
            <a:pPr marL="457200" lvl="1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Matt. 6:12, 14-15; Luke 11:4; Mark 11:25-26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The Parable of the Unforgiving Servant </a:t>
            </a:r>
            <a:endParaRPr lang="en-US" sz="3200" dirty="0"/>
          </a:p>
          <a:p>
            <a:pPr marL="457200" lvl="1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Matt. 18:21-35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Warning Against Offenses </a:t>
            </a:r>
            <a:endParaRPr lang="en-US" sz="3200" dirty="0"/>
          </a:p>
          <a:p>
            <a:pPr marL="457200" lvl="1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Luke 17:1-4</a:t>
            </a:r>
          </a:p>
        </p:txBody>
      </p:sp>
    </p:spTree>
    <p:extLst>
      <p:ext uri="{BB962C8B-B14F-4D97-AF65-F5344CB8AC3E}">
        <p14:creationId xmlns:p14="http://schemas.microsoft.com/office/powerpoint/2010/main" val="16600133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F6540-D4FA-9023-3D31-4E5FAF91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/>
              <a:t>We must forgive…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2D7DF-41AA-16A0-A995-159415CDB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i="1" dirty="0"/>
              <a:t>Quickly</a:t>
            </a:r>
          </a:p>
          <a:p>
            <a:r>
              <a:rPr lang="en-US" sz="3600" b="1" i="1" dirty="0"/>
              <a:t>Completely</a:t>
            </a:r>
          </a:p>
          <a:p>
            <a:r>
              <a:rPr lang="en-US" sz="3600" b="1" i="1" dirty="0"/>
              <a:t>Sincerely</a:t>
            </a:r>
          </a:p>
          <a:p>
            <a:r>
              <a:rPr lang="en-US" sz="3600" b="1" i="1" dirty="0"/>
              <a:t>Repeatedly</a:t>
            </a:r>
          </a:p>
        </p:txBody>
      </p:sp>
      <p:pic>
        <p:nvPicPr>
          <p:cNvPr id="5" name="Picture 4" descr="Luke 23:34 KJV Then said Jesus, Father, forgive them; for they know not  what they do. And they parted his raiment, and cast lots. Talk about  compassion. Jesus was being crucified on">
            <a:extLst>
              <a:ext uri="{FF2B5EF4-FFF2-40B4-BE49-F238E27FC236}">
                <a16:creationId xmlns:a16="http://schemas.microsoft.com/office/drawing/2014/main" id="{31E613A4-2E97-E97B-E6B2-B8C572BCE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639" y="2429228"/>
            <a:ext cx="3920765" cy="42209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C2BD4A-56EF-CF3B-2DE8-17F1B71821FA}"/>
              </a:ext>
            </a:extLst>
          </p:cNvPr>
          <p:cNvSpPr/>
          <p:nvPr/>
        </p:nvSpPr>
        <p:spPr>
          <a:xfrm>
            <a:off x="6784258" y="3106994"/>
            <a:ext cx="521110" cy="589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09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468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46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4_Office Theme</vt:lpstr>
      <vt:lpstr>PowerPoint Presentation</vt:lpstr>
      <vt:lpstr>Jesus’ Teaching on Forgiveness</vt:lpstr>
      <vt:lpstr>Jesus’ Teaching on Forgiveness</vt:lpstr>
      <vt:lpstr>We must forgive…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96</cp:revision>
  <dcterms:created xsi:type="dcterms:W3CDTF">2008-03-16T18:22:36Z</dcterms:created>
  <dcterms:modified xsi:type="dcterms:W3CDTF">2026-08-24T11:23:52Z</dcterms:modified>
</cp:coreProperties>
</file>