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6"/>
  </p:notesMasterIdLst>
  <p:sldIdLst>
    <p:sldId id="259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-Service" id="{F3D0A326-848B-403A-A056-8FFE20F92914}">
          <p14:sldIdLst/>
        </p14:section>
        <p14:section name="Opening song" id="{0654DAB5-AE50-44A2-8AF8-8E0510C8D86D}">
          <p14:sldIdLst/>
        </p14:section>
        <p14:section name="Prayer" id="{AA7EF9D7-2C1A-4A9E-B897-034327F9C43B}">
          <p14:sldIdLst/>
        </p14:section>
        <p14:section name="Scripture Reading" id="{9A28BFB2-9F46-438F-AEE7-B3FFCE5D145F}">
          <p14:sldIdLst/>
        </p14:section>
        <p14:section name="Song(s)" id="{F8F9A752-988C-4EE5-973C-DF67270C0D70}">
          <p14:sldIdLst/>
        </p14:section>
        <p14:section name="Lord's Supper" id="{EF0736C1-8E37-46BA-BF55-85A1B1056937}">
          <p14:sldIdLst/>
        </p14:section>
        <p14:section name="Song" id="{233B487B-5101-4156-A243-A60B2BC2DFE3}">
          <p14:sldIdLst/>
        </p14:section>
        <p14:section name="Sermon" id="{ECE0CD35-CB87-435B-8717-E0A7CD30F08D}">
          <p14:sldIdLst>
            <p14:sldId id="259"/>
            <p14:sldId id="256"/>
            <p14:sldId id="257"/>
            <p14:sldId id="258"/>
          </p14:sldIdLst>
        </p14:section>
        <p14:section name="Song" id="{0E89271B-AEF7-417E-BEAD-CBF4682F4AAA}">
          <p14:sldIdLst/>
        </p14:section>
        <p14:section name="End" id="{9DF123F3-2949-4C9A-9B17-20F16A95519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603" autoAdjust="0"/>
    <p:restoredTop sz="86469" autoAdjust="0"/>
  </p:normalViewPr>
  <p:slideViewPr>
    <p:cSldViewPr>
      <p:cViewPr varScale="1">
        <p:scale>
          <a:sx n="84" d="100"/>
          <a:sy n="84" d="100"/>
        </p:scale>
        <p:origin x="74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89"/>
    </p:cViewPr>
  </p:sorterViewPr>
  <p:notesViewPr>
    <p:cSldViewPr>
      <p:cViewPr varScale="1">
        <p:scale>
          <a:sx n="76" d="100"/>
          <a:sy n="76" d="100"/>
        </p:scale>
        <p:origin x="-2971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E7A2-50D1-4400-88E2-5E32D940C051}" type="datetimeFigureOut">
              <a:rPr lang="en-US"/>
              <a:pPr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674F-5FF1-4C50-AE02-5B1470F93F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380C0-536C-4AEF-AFB9-582CC2E3285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13FE6-11F9-4199-A5A6-BAF5448D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66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380C0-536C-4AEF-AFB9-582CC2E3285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13FE6-11F9-4199-A5A6-BAF5448D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47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380C0-536C-4AEF-AFB9-582CC2E3285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13FE6-11F9-4199-A5A6-BAF5448D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554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380C0-536C-4AEF-AFB9-582CC2E3285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13FE6-11F9-4199-A5A6-BAF5448D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50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380C0-536C-4AEF-AFB9-582CC2E3285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13FE6-11F9-4199-A5A6-BAF5448D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86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380C0-536C-4AEF-AFB9-582CC2E3285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13FE6-11F9-4199-A5A6-BAF5448D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925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380C0-536C-4AEF-AFB9-582CC2E3285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13FE6-11F9-4199-A5A6-BAF5448D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61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380C0-536C-4AEF-AFB9-582CC2E3285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13FE6-11F9-4199-A5A6-BAF5448D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5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380C0-536C-4AEF-AFB9-582CC2E3285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13FE6-11F9-4199-A5A6-BAF5448D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084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380C0-536C-4AEF-AFB9-582CC2E3285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13FE6-11F9-4199-A5A6-BAF5448D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219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380C0-536C-4AEF-AFB9-582CC2E3285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13FE6-11F9-4199-A5A6-BAF5448D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8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0380C0-536C-4AEF-AFB9-582CC2E3285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813FE6-11F9-4199-A5A6-BAF5448D5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170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03573ECE-A0AE-0936-43AD-3D4533E98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78579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🔥 [50+] Military Camo Wallpapers | WallpaperSafari">
            <a:extLst>
              <a:ext uri="{FF2B5EF4-FFF2-40B4-BE49-F238E27FC236}">
                <a16:creationId xmlns:a16="http://schemas.microsoft.com/office/drawing/2014/main" id="{E8F621DD-4EC5-3455-C960-200E8B9372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15" r="319"/>
          <a:stretch>
            <a:fillRect/>
          </a:stretch>
        </p:blipFill>
        <p:spPr>
          <a:xfrm>
            <a:off x="-1" y="2712"/>
            <a:ext cx="9144001" cy="6855287"/>
          </a:xfrm>
          <a:prstGeom prst="rect">
            <a:avLst/>
          </a:prstGeom>
        </p:spPr>
      </p:pic>
      <p:pic>
        <p:nvPicPr>
          <p:cNvPr id="4" name="Picture 3" descr="I'm In the Lord's Army - Deuteronomy-Ruth">
            <a:extLst>
              <a:ext uri="{FF2B5EF4-FFF2-40B4-BE49-F238E27FC236}">
                <a16:creationId xmlns:a16="http://schemas.microsoft.com/office/drawing/2014/main" id="{86771694-A8A8-883E-0E65-862B7EBF63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95" t="6893" r="9323" b="32345"/>
          <a:stretch>
            <a:fillRect/>
          </a:stretch>
        </p:blipFill>
        <p:spPr>
          <a:xfrm>
            <a:off x="1710927" y="670075"/>
            <a:ext cx="5722146" cy="5407742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52314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0F64E-2C0D-DAFB-6833-8823EEE89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40887"/>
          </a:xfr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n-lt"/>
              </a:rPr>
              <a:t>I’m in the Lord’s Army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E9D2C-3B97-219E-640A-025107343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US" sz="3600" dirty="0"/>
              <a:t> I Have a Commander</a:t>
            </a:r>
          </a:p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US" sz="3600" dirty="0"/>
              <a:t> I Have an Enemy</a:t>
            </a:r>
          </a:p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US" sz="3600" dirty="0"/>
              <a:t> I Have Fellow Soldiers </a:t>
            </a:r>
          </a:p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US" sz="3600" dirty="0"/>
              <a:t> I Have Armor and Weapons</a:t>
            </a:r>
          </a:p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US" sz="3600" dirty="0"/>
              <a:t> I Must Train</a:t>
            </a:r>
          </a:p>
          <a:p>
            <a:pPr>
              <a:buSzPct val="60000"/>
              <a:buFont typeface="Wingdings" panose="05000000000000000000" pitchFamily="2" charset="2"/>
              <a:buChar char="Ø"/>
            </a:pPr>
            <a:r>
              <a:rPr lang="en-US" sz="3600" dirty="0"/>
              <a:t> I Must Stand and Fight</a:t>
            </a:r>
          </a:p>
        </p:txBody>
      </p:sp>
    </p:spTree>
    <p:extLst>
      <p:ext uri="{BB962C8B-B14F-4D97-AF65-F5344CB8AC3E}">
        <p14:creationId xmlns:p14="http://schemas.microsoft.com/office/powerpoint/2010/main" val="84182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7737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1282</TotalTime>
  <Words>36</Words>
  <Application>Microsoft Office PowerPoint</Application>
  <PresentationFormat>On-screen Show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Wingdings</vt:lpstr>
      <vt:lpstr>4_Office Theme</vt:lpstr>
      <vt:lpstr>PowerPoint Presentation</vt:lpstr>
      <vt:lpstr>PowerPoint Presentation</vt:lpstr>
      <vt:lpstr>I’m in the Lord’s Army</vt:lpstr>
      <vt:lpstr>PowerPoint Presentation</vt:lpstr>
    </vt:vector>
  </TitlesOfParts>
  <Company>AQ2 Technologies,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</dc:title>
  <dc:creator>RJStevensMusic.com</dc:creator>
  <dc:description/>
  <cp:lastModifiedBy>Michael Hepner</cp:lastModifiedBy>
  <cp:revision>96</cp:revision>
  <dcterms:created xsi:type="dcterms:W3CDTF">2008-03-16T18:22:36Z</dcterms:created>
  <dcterms:modified xsi:type="dcterms:W3CDTF">2026-08-17T15:18:09Z</dcterms:modified>
</cp:coreProperties>
</file>