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6" r:id="rId1"/>
    <p:sldMasterId id="2147483854" r:id="rId2"/>
    <p:sldMasterId id="2147483878" r:id="rId3"/>
  </p:sldMasterIdLst>
  <p:notesMasterIdLst>
    <p:notesMasterId r:id="rId14"/>
  </p:notesMasterIdLst>
  <p:sldIdLst>
    <p:sldId id="264" r:id="rId4"/>
    <p:sldId id="256" r:id="rId5"/>
    <p:sldId id="257" r:id="rId6"/>
    <p:sldId id="258" r:id="rId7"/>
    <p:sldId id="259" r:id="rId8"/>
    <p:sldId id="759" r:id="rId9"/>
    <p:sldId id="261" r:id="rId10"/>
    <p:sldId id="262" r:id="rId11"/>
    <p:sldId id="760" r:id="rId12"/>
    <p:sldId id="263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-Service" id="{3C64C86B-CB58-4823-BD8C-F68585D6F563}">
          <p14:sldIdLst/>
        </p14:section>
        <p14:section name="Song" id="{D8F5DF2E-0DD5-48CF-943A-FBF98F807EFB}">
          <p14:sldIdLst/>
        </p14:section>
        <p14:section name="Prayer" id="{785FF2CF-754D-491F-BE90-82FA25063A3E}">
          <p14:sldIdLst/>
        </p14:section>
        <p14:section name="Exhortation and Dismissal" id="{ABD5E9EE-E79A-42ED-AA6A-24EF3777B493}">
          <p14:sldIdLst>
            <p14:sldId id="264"/>
            <p14:sldId id="256"/>
            <p14:sldId id="257"/>
            <p14:sldId id="258"/>
            <p14:sldId id="259"/>
            <p14:sldId id="759"/>
            <p14:sldId id="261"/>
            <p14:sldId id="262"/>
            <p14:sldId id="760"/>
            <p14:sldId id="2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623" autoAdjust="0"/>
    <p:restoredTop sz="86325" autoAdjust="0"/>
  </p:normalViewPr>
  <p:slideViewPr>
    <p:cSldViewPr>
      <p:cViewPr varScale="1">
        <p:scale>
          <a:sx n="96" d="100"/>
          <a:sy n="96" d="100"/>
        </p:scale>
        <p:origin x="163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08"/>
    </p:cViewPr>
  </p:sorterViewPr>
  <p:notesViewPr>
    <p:cSldViewPr>
      <p:cViewPr varScale="1">
        <p:scale>
          <a:sx n="76" d="100"/>
          <a:sy n="76" d="100"/>
        </p:scale>
        <p:origin x="-2971" y="-8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DE7A2-50D1-4400-88E2-5E32D940C051}" type="datetimeFigureOut">
              <a:rPr lang="en-US"/>
              <a:pPr/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9F674F-5FF1-4C50-AE02-5B1470F93F7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1" y="2222624"/>
            <a:ext cx="5917677" cy="2554758"/>
          </a:xfrm>
        </p:spPr>
        <p:txBody>
          <a:bodyPr anchor="b"/>
          <a:lstStyle>
            <a:lvl1pPr>
              <a:defRPr sz="48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866441" y="4777380"/>
            <a:ext cx="5917677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7419" y="1824010"/>
            <a:ext cx="990599" cy="240258"/>
          </a:xfrm>
        </p:spPr>
        <p:txBody>
          <a:bodyPr/>
          <a:lstStyle>
            <a:lvl1pPr algn="l">
              <a:defRPr sz="900" b="0" i="0">
                <a:solidFill>
                  <a:schemeClr val="bg1"/>
                </a:solidFill>
              </a:defRPr>
            </a:lvl1pPr>
          </a:lstStyle>
          <a:p>
            <a:fld id="{94EBEC99-BF0C-402D-B97E-F8E1AF59CFF3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46568" y="3264407"/>
            <a:ext cx="3859795" cy="228659"/>
          </a:xfrm>
        </p:spPr>
        <p:txBody>
          <a:bodyPr/>
          <a:lstStyle>
            <a:lvl1pPr>
              <a:defRPr sz="900" b="0" i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173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Rectangle 14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961453"/>
            <a:ext cx="6422002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3" y="5528191"/>
            <a:ext cx="6422003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7745644" y="-7177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537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3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27101"/>
            <a:ext cx="6422004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13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7745644" y="-7177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55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2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11" name="TextBox 10"/>
          <p:cNvSpPr txBox="1"/>
          <p:nvPr/>
        </p:nvSpPr>
        <p:spPr bwMode="gray">
          <a:xfrm>
            <a:off x="7033421" y="2893960"/>
            <a:ext cx="679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80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10" name="TextBox 9"/>
          <p:cNvSpPr txBox="1"/>
          <p:nvPr/>
        </p:nvSpPr>
        <p:spPr bwMode="gray">
          <a:xfrm>
            <a:off x="625840" y="590998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80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0763" y="914400"/>
            <a:ext cx="6177681" cy="28846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9" y="3809278"/>
            <a:ext cx="5646142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870" y="5000815"/>
            <a:ext cx="6422005" cy="101817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745644" y="-7177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1174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2057400"/>
            <a:ext cx="6422004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159399"/>
            <a:ext cx="6422004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44507" y="39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912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4852" y="921453"/>
            <a:ext cx="6423592" cy="715512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1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2"/>
            <a:ext cx="2313431" cy="2877717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8471" y="2485332"/>
            <a:ext cx="2326750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2"/>
            <a:ext cx="2326750" cy="2888367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63820" y="2489200"/>
            <a:ext cx="2313740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3820" y="3147162"/>
            <a:ext cx="2313740" cy="2877717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87101" y="2489200"/>
            <a:ext cx="0" cy="3535679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622" y="2489200"/>
            <a:ext cx="0" cy="3535679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3238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27101"/>
            <a:ext cx="6423592" cy="70986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390" y="4179595"/>
            <a:ext cx="2295329" cy="657961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21261" y="2489200"/>
            <a:ext cx="2012937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48208"/>
            <a:ext cx="2309279" cy="1176672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30434" y="4179594"/>
            <a:ext cx="2291674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16"/>
          </p:nvPr>
        </p:nvSpPr>
        <p:spPr>
          <a:xfrm>
            <a:off x="3550622" y="2486834"/>
            <a:ext cx="2025182" cy="144970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04318" y="4848209"/>
            <a:ext cx="2317790" cy="1188374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63820" y="4166523"/>
            <a:ext cx="2304671" cy="681684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17"/>
          </p:nvPr>
        </p:nvSpPr>
        <p:spPr>
          <a:xfrm>
            <a:off x="6104946" y="2489200"/>
            <a:ext cx="2018838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63820" y="4848209"/>
            <a:ext cx="2304671" cy="1189427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441" y="2489200"/>
            <a:ext cx="0" cy="3535679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622" y="2489200"/>
            <a:ext cx="0" cy="3548436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9297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64852" y="921453"/>
            <a:ext cx="6423592" cy="715512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4382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414867" y="402165"/>
              <a:ext cx="46105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7"/>
            <p:cNvSpPr/>
            <p:nvPr/>
          </p:nvSpPr>
          <p:spPr bwMode="gray">
            <a:xfrm rot="5400000">
              <a:off x="1299309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68970" y="1447799"/>
            <a:ext cx="1119474" cy="4571999"/>
          </a:xfrm>
        </p:spPr>
        <p:txBody>
          <a:bodyPr vert="eaVert" anchor="ctr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440" y="1447799"/>
            <a:ext cx="4417234" cy="4572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44507" y="39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3122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4708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48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7418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6685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4964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0845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320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7866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171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2601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7578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6968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553641" y="1062633"/>
            <a:ext cx="8036719" cy="2678906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276D6D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53641" y="3732610"/>
            <a:ext cx="8036719" cy="1017984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812"/>
            </a:lvl1pPr>
            <a:lvl2pPr marL="0" indent="0" algn="ctr">
              <a:spcBef>
                <a:spcPts val="0"/>
              </a:spcBef>
              <a:buSzTx/>
              <a:buNone/>
              <a:defRPr sz="2812"/>
            </a:lvl2pPr>
            <a:lvl3pPr marL="0" indent="0" algn="ctr">
              <a:spcBef>
                <a:spcPts val="0"/>
              </a:spcBef>
              <a:buSzTx/>
              <a:buNone/>
              <a:defRPr sz="2812"/>
            </a:lvl3pPr>
            <a:lvl4pPr marL="0" indent="0" algn="ctr">
              <a:spcBef>
                <a:spcPts val="0"/>
              </a:spcBef>
              <a:buSzTx/>
              <a:buNone/>
              <a:defRPr sz="2812"/>
            </a:lvl4pPr>
            <a:lvl5pPr marL="0" indent="0" algn="ctr">
              <a:spcBef>
                <a:spcPts val="0"/>
              </a:spcBef>
              <a:buSzTx/>
              <a:buNone/>
              <a:defRPr sz="2812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9411587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66443" y="2257588"/>
            <a:ext cx="3101763" cy="3020343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third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267"/>
            <a:ext cx="3054653" cy="3020345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45644" y="39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292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lose-up of white flowers"/>
          <p:cNvSpPr>
            <a:spLocks noGrp="1"/>
          </p:cNvSpPr>
          <p:nvPr>
            <p:ph type="pic" idx="21"/>
          </p:nvPr>
        </p:nvSpPr>
        <p:spPr>
          <a:xfrm>
            <a:off x="1378549" y="621700"/>
            <a:ext cx="6444963" cy="4289929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553641" y="5054203"/>
            <a:ext cx="8036719" cy="892969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276D6D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53641" y="5911453"/>
            <a:ext cx="8036719" cy="732234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812"/>
            </a:lvl1pPr>
            <a:lvl2pPr marL="0" indent="0" algn="ctr">
              <a:spcBef>
                <a:spcPts val="0"/>
              </a:spcBef>
              <a:buSzTx/>
              <a:buNone/>
              <a:defRPr sz="2812"/>
            </a:lvl2pPr>
            <a:lvl3pPr marL="0" indent="0" algn="ctr">
              <a:spcBef>
                <a:spcPts val="0"/>
              </a:spcBef>
              <a:buSzTx/>
              <a:buNone/>
              <a:defRPr sz="2812"/>
            </a:lvl3pPr>
            <a:lvl4pPr marL="0" indent="0" algn="ctr">
              <a:spcBef>
                <a:spcPts val="0"/>
              </a:spcBef>
              <a:buSzTx/>
              <a:buNone/>
              <a:defRPr sz="2812"/>
            </a:lvl4pPr>
            <a:lvl5pPr marL="0" indent="0" algn="ctr">
              <a:spcBef>
                <a:spcPts val="0"/>
              </a:spcBef>
              <a:buSzTx/>
              <a:buNone/>
              <a:defRPr sz="2812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0639625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553641" y="2571750"/>
            <a:ext cx="8036719" cy="17145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6746390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lose-up of white flowers"/>
          <p:cNvSpPr>
            <a:spLocks noGrp="1"/>
          </p:cNvSpPr>
          <p:nvPr>
            <p:ph type="pic" sz="half" idx="21"/>
          </p:nvPr>
        </p:nvSpPr>
        <p:spPr>
          <a:xfrm>
            <a:off x="4411266" y="848320"/>
            <a:ext cx="4140544" cy="5116711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321469" y="875109"/>
            <a:ext cx="3937992" cy="2437805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21469" y="3411140"/>
            <a:ext cx="3937992" cy="255389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812"/>
            </a:lvl1pPr>
            <a:lvl2pPr marL="0" indent="0" algn="ctr">
              <a:spcBef>
                <a:spcPts val="0"/>
              </a:spcBef>
              <a:buSzTx/>
              <a:buNone/>
              <a:defRPr sz="2812"/>
            </a:lvl2pPr>
            <a:lvl3pPr marL="0" indent="0" algn="ctr">
              <a:spcBef>
                <a:spcPts val="0"/>
              </a:spcBef>
              <a:buSzTx/>
              <a:buNone/>
              <a:defRPr sz="2812"/>
            </a:lvl3pPr>
            <a:lvl4pPr marL="0" indent="0" algn="ctr">
              <a:spcBef>
                <a:spcPts val="0"/>
              </a:spcBef>
              <a:buSzTx/>
              <a:buNone/>
              <a:defRPr sz="2812"/>
            </a:lvl4pPr>
            <a:lvl5pPr marL="0" indent="0" algn="ctr">
              <a:spcBef>
                <a:spcPts val="0"/>
              </a:spcBef>
              <a:buSzTx/>
              <a:buNone/>
              <a:defRPr sz="2812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8446857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8086720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553641" y="1946672"/>
            <a:ext cx="8036719" cy="4018359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72950127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lose-up of white flowers"/>
          <p:cNvSpPr>
            <a:spLocks noGrp="1"/>
          </p:cNvSpPr>
          <p:nvPr>
            <p:ph type="pic" sz="quarter" idx="21"/>
          </p:nvPr>
        </p:nvSpPr>
        <p:spPr>
          <a:xfrm>
            <a:off x="5211831" y="2062758"/>
            <a:ext cx="3040644" cy="3757497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53641" y="1946672"/>
            <a:ext cx="3857625" cy="4018359"/>
          </a:xfrm>
          <a:prstGeom prst="rect">
            <a:avLst/>
          </a:prstGeom>
        </p:spPr>
        <p:txBody>
          <a:bodyPr/>
          <a:lstStyle>
            <a:lvl1pPr marL="241093" indent="-241093">
              <a:spcBef>
                <a:spcPts val="1969"/>
              </a:spcBef>
              <a:buBlip>
                <a:blip r:embed="rId2"/>
              </a:buBlip>
              <a:defRPr sz="2109"/>
            </a:lvl1pPr>
            <a:lvl2pPr marL="482186" indent="-241093">
              <a:spcBef>
                <a:spcPts val="1969"/>
              </a:spcBef>
              <a:buBlip>
                <a:blip r:embed="rId2"/>
              </a:buBlip>
              <a:defRPr sz="2109"/>
            </a:lvl2pPr>
            <a:lvl3pPr marL="723279" indent="-241093">
              <a:spcBef>
                <a:spcPts val="1969"/>
              </a:spcBef>
              <a:buBlip>
                <a:blip r:embed="rId2"/>
              </a:buBlip>
              <a:defRPr sz="2109"/>
            </a:lvl3pPr>
            <a:lvl4pPr marL="964372" indent="-241093">
              <a:spcBef>
                <a:spcPts val="1969"/>
              </a:spcBef>
              <a:buBlip>
                <a:blip r:embed="rId2"/>
              </a:buBlip>
              <a:defRPr sz="2109"/>
            </a:lvl4pPr>
            <a:lvl5pPr marL="1205465" indent="-241093">
              <a:spcBef>
                <a:spcPts val="1969"/>
              </a:spcBef>
              <a:buBlip>
                <a:blip r:embed="rId2"/>
              </a:buBlip>
              <a:defRPr sz="2109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01870067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53641" y="1946672"/>
            <a:ext cx="3857625" cy="4018359"/>
          </a:xfrm>
          <a:prstGeom prst="rect">
            <a:avLst/>
          </a:prstGeom>
        </p:spPr>
        <p:txBody>
          <a:bodyPr/>
          <a:lstStyle>
            <a:lvl1pPr marL="241093" indent="-241093">
              <a:spcBef>
                <a:spcPts val="1969"/>
              </a:spcBef>
              <a:buBlip>
                <a:blip r:embed="rId2"/>
              </a:buBlip>
              <a:defRPr sz="2109"/>
            </a:lvl1pPr>
            <a:lvl2pPr marL="482186" indent="-241093">
              <a:spcBef>
                <a:spcPts val="1969"/>
              </a:spcBef>
              <a:buBlip>
                <a:blip r:embed="rId2"/>
              </a:buBlip>
              <a:defRPr sz="2109"/>
            </a:lvl2pPr>
            <a:lvl3pPr marL="723279" indent="-241093">
              <a:spcBef>
                <a:spcPts val="1969"/>
              </a:spcBef>
              <a:buBlip>
                <a:blip r:embed="rId2"/>
              </a:buBlip>
              <a:defRPr sz="2109"/>
            </a:lvl3pPr>
            <a:lvl4pPr marL="964372" indent="-241093">
              <a:spcBef>
                <a:spcPts val="1969"/>
              </a:spcBef>
              <a:buBlip>
                <a:blip r:embed="rId2"/>
              </a:buBlip>
              <a:defRPr sz="2109"/>
            </a:lvl4pPr>
            <a:lvl5pPr marL="1205465" indent="-241093">
              <a:spcBef>
                <a:spcPts val="1969"/>
              </a:spcBef>
              <a:buBlip>
                <a:blip r:embed="rId2"/>
              </a:buBlip>
              <a:defRPr sz="2109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66592217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53641" y="1946672"/>
            <a:ext cx="3857625" cy="4018359"/>
          </a:xfrm>
          <a:prstGeom prst="rect">
            <a:avLst/>
          </a:prstGeom>
        </p:spPr>
        <p:txBody>
          <a:bodyPr/>
          <a:lstStyle>
            <a:lvl1pPr marL="241093" indent="-241093">
              <a:spcBef>
                <a:spcPts val="1969"/>
              </a:spcBef>
              <a:buBlip>
                <a:blip r:embed="rId2"/>
              </a:buBlip>
              <a:defRPr sz="2109"/>
            </a:lvl1pPr>
            <a:lvl2pPr marL="482186" indent="-241093">
              <a:spcBef>
                <a:spcPts val="1969"/>
              </a:spcBef>
              <a:buBlip>
                <a:blip r:embed="rId2"/>
              </a:buBlip>
              <a:defRPr sz="2109"/>
            </a:lvl2pPr>
            <a:lvl3pPr marL="723279" indent="-241093">
              <a:spcBef>
                <a:spcPts val="1969"/>
              </a:spcBef>
              <a:buBlip>
                <a:blip r:embed="rId2"/>
              </a:buBlip>
              <a:defRPr sz="2109"/>
            </a:lvl3pPr>
            <a:lvl4pPr marL="964372" indent="-241093">
              <a:spcBef>
                <a:spcPts val="1969"/>
              </a:spcBef>
              <a:buBlip>
                <a:blip r:embed="rId2"/>
              </a:buBlip>
              <a:defRPr sz="2109"/>
            </a:lvl4pPr>
            <a:lvl5pPr marL="1205465" indent="-241093">
              <a:spcBef>
                <a:spcPts val="1969"/>
              </a:spcBef>
              <a:buBlip>
                <a:blip r:embed="rId2"/>
              </a:buBlip>
              <a:defRPr sz="2109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7745211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42818677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3 -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lose-up of white flowers"/>
          <p:cNvSpPr>
            <a:spLocks noGrp="1"/>
          </p:cNvSpPr>
          <p:nvPr>
            <p:ph type="pic" idx="21"/>
          </p:nvPr>
        </p:nvSpPr>
        <p:spPr>
          <a:xfrm>
            <a:off x="500063" y="473273"/>
            <a:ext cx="4696953" cy="5804297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2" name="Close-up of a black and white cone flower"/>
          <p:cNvSpPr>
            <a:spLocks noGrp="1"/>
          </p:cNvSpPr>
          <p:nvPr>
            <p:ph type="pic" sz="quarter" idx="22"/>
          </p:nvPr>
        </p:nvSpPr>
        <p:spPr>
          <a:xfrm>
            <a:off x="5375672" y="458743"/>
            <a:ext cx="3214688" cy="2142015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Close-up black and white photo of a daisy flower"/>
          <p:cNvSpPr>
            <a:spLocks noGrp="1"/>
          </p:cNvSpPr>
          <p:nvPr>
            <p:ph type="pic" sz="half" idx="23"/>
          </p:nvPr>
        </p:nvSpPr>
        <p:spPr>
          <a:xfrm>
            <a:off x="5375672" y="2268141"/>
            <a:ext cx="3214688" cy="4822031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4296612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199"/>
            <a:ext cx="3636979" cy="353060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489199"/>
            <a:ext cx="3636981" cy="355324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706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–Johnny Appleseed"/>
          <p:cNvSpPr txBox="1">
            <a:spLocks noGrp="1"/>
          </p:cNvSpPr>
          <p:nvPr>
            <p:ph type="body" sz="quarter" idx="21"/>
          </p:nvPr>
        </p:nvSpPr>
        <p:spPr>
          <a:xfrm>
            <a:off x="892969" y="4473773"/>
            <a:ext cx="7358063" cy="405624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969" i="1"/>
            </a:lvl1pPr>
          </a:lstStyle>
          <a:p>
            <a:r>
              <a:t>–Johnny Appleseed</a:t>
            </a:r>
          </a:p>
        </p:txBody>
      </p:sp>
      <p:sp>
        <p:nvSpPr>
          <p:cNvPr id="112" name="“Type a quote here.”"/>
          <p:cNvSpPr txBox="1">
            <a:spLocks noGrp="1"/>
          </p:cNvSpPr>
          <p:nvPr>
            <p:ph type="body" sz="quarter" idx="22"/>
          </p:nvPr>
        </p:nvSpPr>
        <p:spPr>
          <a:xfrm>
            <a:off x="892969" y="2995448"/>
            <a:ext cx="7358063" cy="49205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1687"/>
              </a:spcBef>
              <a:buSzTx/>
              <a:buNone/>
            </a:lvl1pPr>
          </a:lstStyle>
          <a:p>
            <a:r>
              <a:t>“Type a quote here.” </a:t>
            </a:r>
          </a:p>
        </p:txBody>
      </p:sp>
      <p:sp>
        <p:nvSpPr>
          <p:cNvPr id="1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492239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lose-up of white flowers"/>
          <p:cNvSpPr>
            <a:spLocks noGrp="1"/>
          </p:cNvSpPr>
          <p:nvPr>
            <p:ph type="pic" idx="21"/>
          </p:nvPr>
        </p:nvSpPr>
        <p:spPr>
          <a:xfrm>
            <a:off x="-598681" y="-10004"/>
            <a:ext cx="10550379" cy="702259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7020210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4387232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3636979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1" y="3248040"/>
            <a:ext cx="3636978" cy="277176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0" y="2488750"/>
            <a:ext cx="3636980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8040"/>
            <a:ext cx="3636980" cy="277390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986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92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45644" y="-1404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133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8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52881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3086845"/>
            <a:ext cx="2712590" cy="2938036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7745644" y="-1404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352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21" name="Rectangle 2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Oval 25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8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7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591" y="1343112"/>
            <a:ext cx="3001938" cy="1613085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51592" y="3086100"/>
            <a:ext cx="3001938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745644" y="-1404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034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9" name="Rectangle 18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5"/>
            <p:cNvSpPr/>
            <p:nvPr/>
          </p:nvSpPr>
          <p:spPr bwMode="gray">
            <a:xfrm>
              <a:off x="485023" y="1856958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1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2489201"/>
            <a:ext cx="6345260" cy="3530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60111" y="6377097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94EBEC99-BF0C-402D-B97E-F8E1AF59CFF3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2" y="6373195"/>
            <a:ext cx="3859795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3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783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  <p:sldLayoutId id="2147483848" r:id="rId12"/>
    <p:sldLayoutId id="2147483849" r:id="rId13"/>
    <p:sldLayoutId id="2147483850" r:id="rId14"/>
    <p:sldLayoutId id="2147483851" r:id="rId15"/>
    <p:sldLayoutId id="2147483852" r:id="rId16"/>
    <p:sldLayoutId id="214748385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4C1E1F-2B90-4632-A886-F97F3FBA8E9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956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553641" y="884039"/>
            <a:ext cx="8036719" cy="5089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7"/>
              </a:buBlip>
            </a:lvl1pPr>
            <a:lvl2pPr>
              <a:buBlip>
                <a:blip r:embed="rId17"/>
              </a:buBlip>
            </a:lvl2pPr>
            <a:lvl3pPr>
              <a:buBlip>
                <a:blip r:embed="rId17"/>
              </a:buBlip>
            </a:lvl3pPr>
            <a:lvl4pPr>
              <a:buBlip>
                <a:blip r:embed="rId17"/>
              </a:buBlip>
            </a:lvl4pPr>
            <a:lvl5pPr>
              <a:buBlip>
                <a:blip r:embed="rId17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553641" y="178594"/>
            <a:ext cx="8036719" cy="1714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20861" y="6401915"/>
            <a:ext cx="293350" cy="34067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ctr">
              <a:spcBef>
                <a:spcPts val="0"/>
              </a:spcBef>
              <a:defRPr sz="1547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8633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  <p:sldLayoutId id="2147483890" r:id="rId12"/>
    <p:sldLayoutId id="2147483891" r:id="rId13"/>
    <p:sldLayoutId id="2147483892" r:id="rId14"/>
  </p:sldLayoutIdLst>
  <p:transition spd="med"/>
  <p:txStyles>
    <p:titleStyle>
      <a:lvl1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84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1pPr>
      <a:lvl2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84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2pPr>
      <a:lvl3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84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3pPr>
      <a:lvl4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84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4pPr>
      <a:lvl5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84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5pPr>
      <a:lvl6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84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6pPr>
      <a:lvl7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84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7pPr>
      <a:lvl8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84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8pPr>
      <a:lvl9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84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9pPr>
    </p:titleStyle>
    <p:bodyStyle>
      <a:lvl1pPr marL="276810" marR="0" indent="-276810" algn="l" defTabSz="410751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50000"/>
        <a:buFontTx/>
        <a:buBlip>
          <a:blip r:embed="rId17"/>
        </a:buBlip>
        <a:tabLst/>
        <a:defRPr sz="2531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1pPr>
      <a:lvl2pPr marL="553621" marR="0" indent="-276810" algn="l" defTabSz="410751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50000"/>
        <a:buFontTx/>
        <a:buBlip>
          <a:blip r:embed="rId17"/>
        </a:buBlip>
        <a:tabLst/>
        <a:defRPr sz="2531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2pPr>
      <a:lvl3pPr marL="830431" marR="0" indent="-276810" algn="l" defTabSz="410751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50000"/>
        <a:buFontTx/>
        <a:buBlip>
          <a:blip r:embed="rId17"/>
        </a:buBlip>
        <a:tabLst/>
        <a:defRPr sz="2531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3pPr>
      <a:lvl4pPr marL="1107242" marR="0" indent="-276810" algn="l" defTabSz="410751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50000"/>
        <a:buFontTx/>
        <a:buBlip>
          <a:blip r:embed="rId17"/>
        </a:buBlip>
        <a:tabLst/>
        <a:defRPr sz="2531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4pPr>
      <a:lvl5pPr marL="1384052" marR="0" indent="-276810" algn="l" defTabSz="410751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50000"/>
        <a:buFontTx/>
        <a:buBlip>
          <a:blip r:embed="rId17"/>
        </a:buBlip>
        <a:tabLst/>
        <a:defRPr sz="2531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5pPr>
      <a:lvl6pPr marL="1660863" marR="0" indent="-276810" algn="l" defTabSz="410751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50000"/>
        <a:buFontTx/>
        <a:buBlip>
          <a:blip r:embed="rId17"/>
        </a:buBlip>
        <a:tabLst/>
        <a:defRPr sz="2531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6pPr>
      <a:lvl7pPr marL="1937673" marR="0" indent="-276810" algn="l" defTabSz="410751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50000"/>
        <a:buFontTx/>
        <a:buBlip>
          <a:blip r:embed="rId17"/>
        </a:buBlip>
        <a:tabLst/>
        <a:defRPr sz="2531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7pPr>
      <a:lvl8pPr marL="2214484" marR="0" indent="-276810" algn="l" defTabSz="410751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50000"/>
        <a:buFontTx/>
        <a:buBlip>
          <a:blip r:embed="rId17"/>
        </a:buBlip>
        <a:tabLst/>
        <a:defRPr sz="2531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8pPr>
      <a:lvl9pPr marL="2491294" marR="0" indent="-276810" algn="l" defTabSz="410751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50000"/>
        <a:buFontTx/>
        <a:buBlip>
          <a:blip r:embed="rId17"/>
        </a:buBlip>
        <a:tabLst/>
        <a:defRPr sz="2531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9pPr>
    </p:bodyStyle>
    <p:otherStyle>
      <a:lvl1pPr marL="0" marR="0" indent="0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47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1pPr>
      <a:lvl2pPr marL="0" marR="0" indent="160729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47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2pPr>
      <a:lvl3pPr marL="0" marR="0" indent="321457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47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3pPr>
      <a:lvl4pPr marL="0" marR="0" indent="482186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47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4pPr>
      <a:lvl5pPr marL="0" marR="0" indent="642915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47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5pPr>
      <a:lvl6pPr marL="0" marR="0" indent="803643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47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6pPr>
      <a:lvl7pPr marL="0" marR="0" indent="964372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47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7pPr>
      <a:lvl8pPr marL="0" marR="0" indent="1125101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47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8pPr>
      <a:lvl9pPr marL="0" marR="0" indent="1285829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47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FFC8CFA-2F49-5CDA-8EED-B0A78DE5599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5683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3397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Hide and Seek with God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Hide and Seek with God</a:t>
            </a:r>
          </a:p>
        </p:txBody>
      </p:sp>
      <p:sp>
        <p:nvSpPr>
          <p:cNvPr id="138" name="Hebrews 11:6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Hebrews 11:6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Bedroom Close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Bedroom Closet</a:t>
            </a:r>
          </a:p>
        </p:txBody>
      </p:sp>
      <p:sp>
        <p:nvSpPr>
          <p:cNvPr id="141" name="He has so many secrets, but I know…"/>
          <p:cNvSpPr txBox="1">
            <a:spLocks noGrp="1"/>
          </p:cNvSpPr>
          <p:nvPr>
            <p:ph type="body" sz="half" idx="1"/>
          </p:nvPr>
        </p:nvSpPr>
        <p:spPr>
          <a:xfrm>
            <a:off x="553641" y="1946672"/>
            <a:ext cx="5269054" cy="4018359"/>
          </a:xfrm>
          <a:prstGeom prst="rect">
            <a:avLst/>
          </a:prstGeom>
        </p:spPr>
        <p:txBody>
          <a:bodyPr anchor="t"/>
          <a:lstStyle/>
          <a:p>
            <a:pPr>
              <a:buBlip>
                <a:blip r:embed="rId2"/>
              </a:buBlip>
            </a:pPr>
            <a:r>
              <a:t>He has so many secrets, but I know</a:t>
            </a:r>
          </a:p>
          <a:p>
            <a:pPr lvl="1">
              <a:buBlip>
                <a:blip r:embed="rId2"/>
              </a:buBlip>
            </a:pPr>
            <a:r>
              <a:t>Colossians 1:24-28</a:t>
            </a:r>
          </a:p>
          <a:p>
            <a:pPr lvl="2">
              <a:buBlip>
                <a:blip r:embed="rId2"/>
              </a:buBlip>
            </a:pPr>
            <a:r>
              <a:t>Ephesians 2:19</a:t>
            </a:r>
          </a:p>
          <a:p>
            <a:pPr lvl="2">
              <a:buBlip>
                <a:blip r:embed="rId2"/>
              </a:buBlip>
            </a:pPr>
            <a:r>
              <a:t>2nd Timothy 3:16-17</a:t>
            </a:r>
          </a:p>
          <a:p>
            <a:pPr lvl="1">
              <a:buBlip>
                <a:blip r:embed="rId2"/>
              </a:buBlip>
            </a:pPr>
            <a:r>
              <a:t>Matthew 24:35-36, 42</a:t>
            </a:r>
          </a:p>
        </p:txBody>
      </p:sp>
      <p:pic>
        <p:nvPicPr>
          <p:cNvPr id="142" name="1 Bedroom Closet copy.jpg" descr="1 Bedroom Closet cop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7313" y="2011867"/>
            <a:ext cx="2138383" cy="388796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Under the Bed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Under the Bed</a:t>
            </a:r>
          </a:p>
        </p:txBody>
      </p:sp>
      <p:sp>
        <p:nvSpPr>
          <p:cNvPr id="145" name="He’s out to get you.…"/>
          <p:cNvSpPr txBox="1">
            <a:spLocks noGrp="1"/>
          </p:cNvSpPr>
          <p:nvPr>
            <p:ph type="body" sz="half" idx="1"/>
          </p:nvPr>
        </p:nvSpPr>
        <p:spPr>
          <a:xfrm>
            <a:off x="553641" y="1946672"/>
            <a:ext cx="8036719" cy="2376158"/>
          </a:xfrm>
          <a:prstGeom prst="rect">
            <a:avLst/>
          </a:prstGeom>
        </p:spPr>
        <p:txBody>
          <a:bodyPr anchor="t">
            <a:normAutofit fontScale="85000" lnSpcReduction="20000"/>
          </a:bodyPr>
          <a:lstStyle/>
          <a:p>
            <a:pPr marL="249129" indent="-249129" defTabSz="369675">
              <a:spcBef>
                <a:spcPts val="2250"/>
              </a:spcBef>
              <a:defRPr sz="3239"/>
            </a:pPr>
            <a:r>
              <a:t>He’s out to get you.</a:t>
            </a:r>
          </a:p>
          <a:p>
            <a:pPr marL="249129" indent="-249129" defTabSz="369675">
              <a:spcBef>
                <a:spcPts val="2250"/>
              </a:spcBef>
              <a:defRPr sz="3239"/>
            </a:pPr>
            <a:r>
              <a:t>Deuteronomy 32:23-26, 20-21</a:t>
            </a:r>
          </a:p>
          <a:p>
            <a:pPr marL="249129" indent="-249129" defTabSz="369675">
              <a:spcBef>
                <a:spcPts val="2250"/>
              </a:spcBef>
              <a:defRPr sz="3239"/>
            </a:pPr>
            <a:r>
              <a:t>Leviticus 6:7</a:t>
            </a:r>
          </a:p>
          <a:p>
            <a:pPr marL="249129" indent="-249129" defTabSz="369675">
              <a:spcBef>
                <a:spcPts val="2250"/>
              </a:spcBef>
              <a:defRPr sz="3239"/>
            </a:pPr>
            <a:r>
              <a:t>Colossians 1:13-15</a:t>
            </a:r>
          </a:p>
        </p:txBody>
      </p:sp>
      <p:pic>
        <p:nvPicPr>
          <p:cNvPr id="146" name="2 Under bed copy.jpg" descr="2 Under bed cop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4361168"/>
            <a:ext cx="3447377" cy="20337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Cleaning Close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Cleaning Closet</a:t>
            </a:r>
          </a:p>
        </p:txBody>
      </p:sp>
      <p:sp>
        <p:nvSpPr>
          <p:cNvPr id="149" name="Everyone will be spotless. Always.…"/>
          <p:cNvSpPr txBox="1">
            <a:spLocks noGrp="1"/>
          </p:cNvSpPr>
          <p:nvPr>
            <p:ph type="body" sz="half" idx="1"/>
          </p:nvPr>
        </p:nvSpPr>
        <p:spPr>
          <a:xfrm>
            <a:off x="553641" y="1946672"/>
            <a:ext cx="4909499" cy="4018359"/>
          </a:xfrm>
          <a:prstGeom prst="rect">
            <a:avLst/>
          </a:prstGeom>
        </p:spPr>
        <p:txBody>
          <a:bodyPr anchor="t"/>
          <a:lstStyle/>
          <a:p>
            <a:pPr>
              <a:buBlip>
                <a:blip r:embed="rId2"/>
              </a:buBlip>
            </a:pPr>
            <a:r>
              <a:t>Everyone will be spotless. Always.</a:t>
            </a:r>
          </a:p>
          <a:p>
            <a:pPr>
              <a:buBlip>
                <a:blip r:embed="rId2"/>
              </a:buBlip>
            </a:pPr>
            <a:r>
              <a:t>1 John 1:9, 7</a:t>
            </a:r>
          </a:p>
          <a:p>
            <a:pPr lvl="1">
              <a:buBlip>
                <a:blip r:embed="rId2"/>
              </a:buBlip>
            </a:pPr>
            <a:r>
              <a:t>Hebrews 5:9</a:t>
            </a:r>
          </a:p>
          <a:p>
            <a:pPr lvl="1">
              <a:buBlip>
                <a:blip r:embed="rId2"/>
              </a:buBlip>
            </a:pPr>
            <a:r>
              <a:t>Act 8:20-23</a:t>
            </a:r>
          </a:p>
        </p:txBody>
      </p:sp>
      <p:pic>
        <p:nvPicPr>
          <p:cNvPr id="150" name="3 Cleaning closet copy.jpg" descr="3 Cleaning closet cop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5898" y="1660597"/>
            <a:ext cx="2583287" cy="459050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Food Pantr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Food Pantry</a:t>
            </a:r>
          </a:p>
        </p:txBody>
      </p:sp>
      <p:sp>
        <p:nvSpPr>
          <p:cNvPr id="153" name="He only wants you to feel good and loved…"/>
          <p:cNvSpPr txBox="1">
            <a:spLocks noGrp="1"/>
          </p:cNvSpPr>
          <p:nvPr>
            <p:ph type="body" sz="half" idx="1"/>
          </p:nvPr>
        </p:nvSpPr>
        <p:spPr>
          <a:xfrm>
            <a:off x="553641" y="1946672"/>
            <a:ext cx="5481860" cy="4018359"/>
          </a:xfrm>
          <a:prstGeom prst="rect">
            <a:avLst/>
          </a:prstGeom>
        </p:spPr>
        <p:txBody>
          <a:bodyPr anchor="t"/>
          <a:lstStyle/>
          <a:p>
            <a:pPr>
              <a:buBlip>
                <a:blip r:embed="rId2"/>
              </a:buBlip>
            </a:pPr>
            <a:r>
              <a:t>He only wants you to feel good and loved</a:t>
            </a:r>
          </a:p>
          <a:p>
            <a:pPr>
              <a:buBlip>
                <a:blip r:embed="rId2"/>
              </a:buBlip>
            </a:pPr>
            <a:r>
              <a:t>Ephesians 1:3</a:t>
            </a:r>
          </a:p>
          <a:p>
            <a:pPr>
              <a:buBlip>
                <a:blip r:embed="rId2"/>
              </a:buBlip>
            </a:pPr>
            <a:r>
              <a:t>Matthew 13:41-43</a:t>
            </a:r>
          </a:p>
        </p:txBody>
      </p:sp>
      <p:pic>
        <p:nvPicPr>
          <p:cNvPr id="154" name="4 Food Pantry.jpg" descr="4 Food Pantr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3093" y="2017316"/>
            <a:ext cx="2180853" cy="38770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Living Room Cou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Living Room Couch</a:t>
            </a:r>
          </a:p>
        </p:txBody>
      </p:sp>
      <p:sp>
        <p:nvSpPr>
          <p:cNvPr id="157" name="Keep it as easy as possible. Let’s just relax. Talk about feelings.…"/>
          <p:cNvSpPr txBox="1">
            <a:spLocks noGrp="1"/>
          </p:cNvSpPr>
          <p:nvPr>
            <p:ph type="body" sz="half" idx="1"/>
          </p:nvPr>
        </p:nvSpPr>
        <p:spPr>
          <a:xfrm>
            <a:off x="553640" y="1946672"/>
            <a:ext cx="8036720" cy="2534110"/>
          </a:xfrm>
          <a:prstGeom prst="rect">
            <a:avLst/>
          </a:prstGeom>
        </p:spPr>
        <p:txBody>
          <a:bodyPr anchor="t"/>
          <a:lstStyle/>
          <a:p>
            <a:pPr>
              <a:buBlip>
                <a:blip r:embed="rId2"/>
              </a:buBlip>
            </a:pPr>
            <a:r>
              <a:t>Keep it as easy as possible. Let’s just relax. Talk about feelings.</a:t>
            </a:r>
          </a:p>
          <a:p>
            <a:pPr>
              <a:buBlip>
                <a:blip r:embed="rId2"/>
              </a:buBlip>
            </a:pPr>
            <a:r>
              <a:t>Matthew 11:29-30</a:t>
            </a:r>
          </a:p>
          <a:p>
            <a:pPr>
              <a:buBlip>
                <a:blip r:embed="rId2"/>
              </a:buBlip>
            </a:pPr>
            <a:r>
              <a:t>John 11:35</a:t>
            </a:r>
          </a:p>
          <a:p>
            <a:pPr>
              <a:buBlip>
                <a:blip r:embed="rId2"/>
              </a:buBlip>
            </a:pPr>
            <a:r>
              <a:t>2nd Corinthians 1:5-7</a:t>
            </a:r>
          </a:p>
        </p:txBody>
      </p:sp>
      <p:pic>
        <p:nvPicPr>
          <p:cNvPr id="158" name="5 Living room couch copy.jpg" descr="5 Living room couch cop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639" y="4368572"/>
            <a:ext cx="3964121" cy="223079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oat Close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Coat Closet</a:t>
            </a:r>
          </a:p>
        </p:txBody>
      </p:sp>
      <p:sp>
        <p:nvSpPr>
          <p:cNvPr id="161" name="He’ll protect you, no matter what you wear.…"/>
          <p:cNvSpPr txBox="1">
            <a:spLocks noGrp="1"/>
          </p:cNvSpPr>
          <p:nvPr>
            <p:ph type="body" sz="half" idx="1"/>
          </p:nvPr>
        </p:nvSpPr>
        <p:spPr>
          <a:xfrm>
            <a:off x="553641" y="1946672"/>
            <a:ext cx="5075362" cy="4018359"/>
          </a:xfrm>
          <a:prstGeom prst="rect">
            <a:avLst/>
          </a:prstGeom>
        </p:spPr>
        <p:txBody>
          <a:bodyPr anchor="t"/>
          <a:lstStyle/>
          <a:p>
            <a:pPr>
              <a:buBlip>
                <a:blip r:embed="rId2"/>
              </a:buBlip>
            </a:pPr>
            <a:r>
              <a:t>He’ll protect you, no matter what you wear.</a:t>
            </a:r>
          </a:p>
          <a:p>
            <a:pPr>
              <a:buBlip>
                <a:blip r:embed="rId2"/>
              </a:buBlip>
            </a:pPr>
            <a:r>
              <a:t>Ephesians 6:10-13</a:t>
            </a:r>
          </a:p>
        </p:txBody>
      </p:sp>
      <p:pic>
        <p:nvPicPr>
          <p:cNvPr id="162" name="6 Coat closet copy.jpg" descr="6 Coat closet cop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4182" y="1784949"/>
            <a:ext cx="2618988" cy="46539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Front Doo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Front Door</a:t>
            </a:r>
          </a:p>
        </p:txBody>
      </p:sp>
      <p:sp>
        <p:nvSpPr>
          <p:cNvPr id="165" name="He’s been waiting all this time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 anchor="t"/>
          <a:lstStyle/>
          <a:p>
            <a:pPr>
              <a:buBlip>
                <a:blip r:embed="rId2"/>
              </a:buBlip>
            </a:pPr>
            <a:r>
              <a:t>He’s been waiting all this time</a:t>
            </a:r>
          </a:p>
          <a:p>
            <a:pPr>
              <a:buBlip>
                <a:blip r:embed="rId2"/>
              </a:buBlip>
            </a:pPr>
            <a:r>
              <a:t>You need to let him in.</a:t>
            </a:r>
          </a:p>
          <a:p>
            <a:pPr>
              <a:buBlip>
                <a:blip r:embed="rId2"/>
              </a:buBlip>
            </a:pPr>
            <a:r>
              <a:t>Revelation 3:20</a:t>
            </a:r>
          </a:p>
        </p:txBody>
      </p:sp>
      <p:pic>
        <p:nvPicPr>
          <p:cNvPr id="166" name="7 Front Door copy.jpg" descr="7 Front Door cop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8984" y="1715873"/>
            <a:ext cx="2521074" cy="447995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2_Ion Boardroom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Harmony">
  <a:themeElements>
    <a:clrScheme name="Harmony">
      <a:dk1>
        <a:srgbClr val="5E5E5E"/>
      </a:dk1>
      <a:lt1>
        <a:srgbClr val="5E0033"/>
      </a:lt1>
      <a:dk2>
        <a:srgbClr val="565F5F"/>
      </a:dk2>
      <a:lt2>
        <a:srgbClr val="C2CBCA"/>
      </a:lt2>
      <a:accent1>
        <a:srgbClr val="87AEC1"/>
      </a:accent1>
      <a:accent2>
        <a:srgbClr val="D6BB9E"/>
      </a:accent2>
      <a:accent3>
        <a:srgbClr val="CC7A69"/>
      </a:accent3>
      <a:accent4>
        <a:srgbClr val="EAAB5C"/>
      </a:accent4>
      <a:accent5>
        <a:srgbClr val="98C8C6"/>
      </a:accent5>
      <a:accent6>
        <a:srgbClr val="C3CD8B"/>
      </a:accent6>
      <a:hlink>
        <a:srgbClr val="0000FF"/>
      </a:hlink>
      <a:folHlink>
        <a:srgbClr val="FF00FF"/>
      </a:folHlink>
    </a:clrScheme>
    <a:fontScheme name="Harmony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Harmon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5">
              <a:hueOff val="85969"/>
              <a:satOff val="-7811"/>
              <a:lumOff val="-38955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584200" rtl="0" fontAlgn="auto" latinLnBrk="0" hangingPunct="0">
          <a:lnSpc>
            <a:spcPct val="100000"/>
          </a:lnSpc>
          <a:spcBef>
            <a:spcPts val="360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6619</TotalTime>
  <Words>135</Words>
  <Application>Microsoft Office PowerPoint</Application>
  <PresentationFormat>On-screen Show (4:3)</PresentationFormat>
  <Paragraphs>34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Aptos</vt:lpstr>
      <vt:lpstr>Aptos Display</vt:lpstr>
      <vt:lpstr>Arial</vt:lpstr>
      <vt:lpstr>Baskerville</vt:lpstr>
      <vt:lpstr>Calibri</vt:lpstr>
      <vt:lpstr>Century Gothic</vt:lpstr>
      <vt:lpstr>Hoefler Text</vt:lpstr>
      <vt:lpstr>Wingdings 3</vt:lpstr>
      <vt:lpstr>2_Ion Boardroom</vt:lpstr>
      <vt:lpstr>Office Theme</vt:lpstr>
      <vt:lpstr>Harmony</vt:lpstr>
      <vt:lpstr>PowerPoint Presentation</vt:lpstr>
      <vt:lpstr>Hide and Seek with God</vt:lpstr>
      <vt:lpstr>Bedroom Closet</vt:lpstr>
      <vt:lpstr>Under the Bed</vt:lpstr>
      <vt:lpstr>Cleaning Closet</vt:lpstr>
      <vt:lpstr>Food Pantry</vt:lpstr>
      <vt:lpstr>Living Room Couch</vt:lpstr>
      <vt:lpstr>Coat Closet</vt:lpstr>
      <vt:lpstr>Front Door</vt:lpstr>
      <vt:lpstr>PowerPoint Presentation</vt:lpstr>
    </vt:vector>
  </TitlesOfParts>
  <Company>AQ2 Technologies, LLC.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Template</dc:title>
  <dc:creator>RJStevensMusic.com</dc:creator>
  <dc:description/>
  <cp:lastModifiedBy>Michael Hepner</cp:lastModifiedBy>
  <cp:revision>287</cp:revision>
  <dcterms:created xsi:type="dcterms:W3CDTF">2008-03-16T18:22:36Z</dcterms:created>
  <dcterms:modified xsi:type="dcterms:W3CDTF">2026-08-10T11:55:52Z</dcterms:modified>
</cp:coreProperties>
</file>