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47" r:id="rId2"/>
  </p:sldMasterIdLst>
  <p:notesMasterIdLst>
    <p:notesMasterId r:id="rId20"/>
  </p:notesMasterIdLst>
  <p:sldIdLst>
    <p:sldId id="756" r:id="rId3"/>
    <p:sldId id="256" r:id="rId4"/>
    <p:sldId id="257" r:id="rId5"/>
    <p:sldId id="258" r:id="rId6"/>
    <p:sldId id="259" r:id="rId7"/>
    <p:sldId id="760" r:id="rId8"/>
    <p:sldId id="262" r:id="rId9"/>
    <p:sldId id="264" r:id="rId10"/>
    <p:sldId id="263" r:id="rId11"/>
    <p:sldId id="266" r:id="rId12"/>
    <p:sldId id="267" r:id="rId13"/>
    <p:sldId id="271" r:id="rId14"/>
    <p:sldId id="272" r:id="rId15"/>
    <p:sldId id="273" r:id="rId16"/>
    <p:sldId id="274" r:id="rId17"/>
    <p:sldId id="275" r:id="rId18"/>
    <p:sldId id="75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-Service" id="{F3D0A326-848B-403A-A056-8FFE20F92914}">
          <p14:sldIdLst/>
        </p14:section>
        <p14:section name="Opening song" id="{0654DAB5-AE50-44A2-8AF8-8E0510C8D86D}">
          <p14:sldIdLst/>
        </p14:section>
        <p14:section name="Prayer" id="{AA7EF9D7-2C1A-4A9E-B897-034327F9C43B}">
          <p14:sldIdLst/>
        </p14:section>
        <p14:section name="Scripture Reading" id="{9A28BFB2-9F46-438F-AEE7-B3FFCE5D145F}">
          <p14:sldIdLst/>
        </p14:section>
        <p14:section name="Song(s)" id="{F8F9A752-988C-4EE5-973C-DF67270C0D70}">
          <p14:sldIdLst/>
        </p14:section>
        <p14:section name="Lord's Supper" id="{EF0736C1-8E37-46BA-BF55-85A1B1056937}">
          <p14:sldIdLst/>
        </p14:section>
        <p14:section name="Song" id="{233B487B-5101-4156-A243-A60B2BC2DFE3}">
          <p14:sldIdLst/>
        </p14:section>
        <p14:section name="Sermon" id="{ECE0CD35-CB87-435B-8717-E0A7CD30F08D}">
          <p14:sldIdLst>
            <p14:sldId id="756"/>
            <p14:sldId id="256"/>
            <p14:sldId id="257"/>
            <p14:sldId id="258"/>
            <p14:sldId id="259"/>
            <p14:sldId id="760"/>
            <p14:sldId id="262"/>
            <p14:sldId id="264"/>
            <p14:sldId id="263"/>
            <p14:sldId id="266"/>
            <p14:sldId id="267"/>
            <p14:sldId id="271"/>
            <p14:sldId id="272"/>
            <p14:sldId id="273"/>
            <p14:sldId id="274"/>
            <p14:sldId id="275"/>
            <p14:sldId id="757"/>
          </p14:sldIdLst>
        </p14:section>
        <p14:section name="Song" id="{0E89271B-AEF7-417E-BEAD-CBF4682F4AAA}">
          <p14:sldIdLst/>
        </p14:section>
        <p14:section name="End" id="{9DF123F3-2949-4C9A-9B17-20F16A95519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603" autoAdjust="0"/>
    <p:restoredTop sz="86469" autoAdjust="0"/>
  </p:normalViewPr>
  <p:slideViewPr>
    <p:cSldViewPr>
      <p:cViewPr varScale="1">
        <p:scale>
          <a:sx n="96" d="100"/>
          <a:sy n="96" d="100"/>
        </p:scale>
        <p:origin x="163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971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DE7A2-50D1-4400-88E2-5E32D940C051}" type="datetimeFigureOut">
              <a:rPr lang="en-US"/>
              <a:pPr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F674F-5FF1-4C50-AE02-5B1470F93F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EE617-B2F9-1258-05CD-4DD67CD0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D1AB45-8374-191F-C88C-70C955B60C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C0D64D-08D8-0CC9-C22B-D6B22E5CB0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68A89-2406-3AE3-005A-86FF81C9F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F674F-5FF1-4C50-AE02-5B1470F93F7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13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C67B3-4CA9-5082-08A8-A0E8F5C07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811ED6-C7CE-85CF-2388-76D827DC2E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78056F-8681-2CAF-20DD-0847F333DE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27417-6D5F-46F2-4130-034652A8EB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F674F-5FF1-4C50-AE02-5B1470F93F7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378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91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0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074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EC014E-32E8-BC91-190E-85B3C74C9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499" y="964075"/>
            <a:ext cx="3490723" cy="37398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3500" y="4822842"/>
            <a:ext cx="3154680" cy="138074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2603722-CE80-C718-39E9-BB79F1F68C3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84C280F-E753-FE97-A722-F86168AC97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0936" y="964074"/>
            <a:ext cx="4052460" cy="5258929"/>
          </a:xfrm>
          <a:custGeom>
            <a:avLst/>
            <a:gdLst>
              <a:gd name="connsiteX0" fmla="*/ 2701640 w 5403280"/>
              <a:gd name="connsiteY0" fmla="*/ 0 h 5258929"/>
              <a:gd name="connsiteX1" fmla="*/ 5403280 w 5403280"/>
              <a:gd name="connsiteY1" fmla="*/ 2701640 h 5258929"/>
              <a:gd name="connsiteX2" fmla="*/ 5403280 w 5403280"/>
              <a:gd name="connsiteY2" fmla="*/ 5258929 h 5258929"/>
              <a:gd name="connsiteX3" fmla="*/ 0 w 5403280"/>
              <a:gd name="connsiteY3" fmla="*/ 5258929 h 5258929"/>
              <a:gd name="connsiteX4" fmla="*/ 0 w 5403280"/>
              <a:gd name="connsiteY4" fmla="*/ 2701640 h 5258929"/>
              <a:gd name="connsiteX5" fmla="*/ 2701640 w 5403280"/>
              <a:gd name="connsiteY5" fmla="*/ 0 h 5258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3280" h="5258929">
                <a:moveTo>
                  <a:pt x="2701640" y="0"/>
                </a:moveTo>
                <a:cubicBezTo>
                  <a:pt x="4193715" y="0"/>
                  <a:pt x="5403280" y="1209565"/>
                  <a:pt x="5403280" y="2701640"/>
                </a:cubicBezTo>
                <a:lnTo>
                  <a:pt x="5403280" y="5258929"/>
                </a:lnTo>
                <a:lnTo>
                  <a:pt x="0" y="5258929"/>
                </a:lnTo>
                <a:lnTo>
                  <a:pt x="0" y="2701640"/>
                </a:lnTo>
                <a:cubicBezTo>
                  <a:pt x="0" y="1209565"/>
                  <a:pt x="1209565" y="0"/>
                  <a:pt x="2701640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6350">
            <a:noFill/>
          </a:ln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17A08-C834-F239-A3DF-2D1295F0AE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7481150" y="4732736"/>
            <a:ext cx="2706690" cy="273844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E80C6A5-61FE-078D-49D9-31BD129401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647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E6C4595-90D4-94E6-CEBA-82807457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55864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658679"/>
            <a:ext cx="8085582" cy="4925000"/>
          </a:xfrm>
        </p:spPr>
        <p:txBody>
          <a:bodyPr>
            <a:normAutofit/>
          </a:bodyPr>
          <a:lstStyle>
            <a:lvl1pPr>
              <a:defRPr sz="135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050">
                <a:solidFill>
                  <a:schemeClr val="tx1"/>
                </a:solidFill>
              </a:defRPr>
            </a:lvl3pPr>
            <a:lvl4pPr>
              <a:defRPr sz="900">
                <a:solidFill>
                  <a:schemeClr val="tx1"/>
                </a:solidFill>
              </a:defRPr>
            </a:lvl4pPr>
            <a:lvl5pPr>
              <a:defRPr sz="9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158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5218032"/>
            <a:ext cx="8229600" cy="786384"/>
          </a:xfrm>
        </p:spPr>
        <p:txBody>
          <a:bodyPr anchor="b">
            <a:normAutofit/>
          </a:bodyPr>
          <a:lstStyle>
            <a:lvl1pPr algn="ctr">
              <a:defRPr sz="33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5972630"/>
            <a:ext cx="8229600" cy="480373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1"/>
            <a:ext cx="9143999" cy="4986425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8BD73-E6AB-68A9-F41B-313E0C44777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-485020" y="5832832"/>
            <a:ext cx="1503444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AA6162-61A3-2C41-311C-F407FC4B4DA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DABF624-39B6-C7A2-98E7-26593626B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" y="4989940"/>
            <a:ext cx="91439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B102F-64E7-9387-1F8F-DB4AC82577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43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E84C31D-CC85-27E5-FD9F-627C926D5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578609"/>
            <a:ext cx="5909501" cy="3592629"/>
          </a:xfrm>
        </p:spPr>
        <p:txBody>
          <a:bodyPr>
            <a:normAutofit/>
          </a:bodyPr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10B934F-7AD0-6CA4-BC4D-9CC30854B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" y="1714500"/>
            <a:ext cx="91439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F6486-38AE-54F6-E2F3-8B944C3F1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41BD916-71AE-106E-105D-01655950FC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90850" y="368301"/>
            <a:ext cx="5531644" cy="1014413"/>
          </a:xfrm>
        </p:spPr>
        <p:txBody>
          <a:bodyPr anchor="ctr">
            <a:normAutofit/>
          </a:bodyPr>
          <a:lstStyle>
            <a:lvl1pPr algn="r"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D0054-227E-4953-9BB1-7141F9024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2E0F1-15E9-E241-9959-A6D46B69E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10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842852-3CDE-22AD-D5F0-AAF8279A0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9537"/>
            <a:ext cx="7159752" cy="3675885"/>
          </a:xfrm>
        </p:spPr>
        <p:txBody>
          <a:bodyPr anchor="t">
            <a:normAutofit/>
          </a:bodyPr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4D523C5-E38D-F0DE-48C0-B6B8404B6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" y="5143500"/>
            <a:ext cx="91439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374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4EF7E11-76D4-64FA-465B-165405450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461" y="1296084"/>
            <a:ext cx="3264994" cy="4265835"/>
          </a:xfrm>
          <a:custGeom>
            <a:avLst/>
            <a:gdLst>
              <a:gd name="connsiteX0" fmla="*/ 2176663 w 4353325"/>
              <a:gd name="connsiteY0" fmla="*/ 0 h 4265835"/>
              <a:gd name="connsiteX1" fmla="*/ 4353325 w 4353325"/>
              <a:gd name="connsiteY1" fmla="*/ 2176662 h 4265835"/>
              <a:gd name="connsiteX2" fmla="*/ 4353325 w 4353325"/>
              <a:gd name="connsiteY2" fmla="*/ 2712923 h 4265835"/>
              <a:gd name="connsiteX3" fmla="*/ 4353325 w 4353325"/>
              <a:gd name="connsiteY3" fmla="*/ 3733873 h 4265835"/>
              <a:gd name="connsiteX4" fmla="*/ 4353325 w 4353325"/>
              <a:gd name="connsiteY4" fmla="*/ 4265835 h 4265835"/>
              <a:gd name="connsiteX5" fmla="*/ 0 w 4353325"/>
              <a:gd name="connsiteY5" fmla="*/ 4265835 h 4265835"/>
              <a:gd name="connsiteX6" fmla="*/ 0 w 4353325"/>
              <a:gd name="connsiteY6" fmla="*/ 3733873 h 4265835"/>
              <a:gd name="connsiteX7" fmla="*/ 0 w 4353325"/>
              <a:gd name="connsiteY7" fmla="*/ 2712923 h 4265835"/>
              <a:gd name="connsiteX8" fmla="*/ 0 w 4353325"/>
              <a:gd name="connsiteY8" fmla="*/ 2176662 h 4265835"/>
              <a:gd name="connsiteX9" fmla="*/ 2176663 w 4353325"/>
              <a:gd name="connsiteY9" fmla="*/ 0 h 4265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53325" h="4265835">
                <a:moveTo>
                  <a:pt x="2176663" y="0"/>
                </a:moveTo>
                <a:cubicBezTo>
                  <a:pt x="3378800" y="0"/>
                  <a:pt x="4353325" y="974525"/>
                  <a:pt x="4353325" y="2176662"/>
                </a:cubicBezTo>
                <a:lnTo>
                  <a:pt x="4353325" y="2712923"/>
                </a:lnTo>
                <a:lnTo>
                  <a:pt x="4353325" y="3733873"/>
                </a:lnTo>
                <a:lnTo>
                  <a:pt x="4353325" y="4265835"/>
                </a:lnTo>
                <a:lnTo>
                  <a:pt x="0" y="4265835"/>
                </a:lnTo>
                <a:lnTo>
                  <a:pt x="0" y="3733873"/>
                </a:lnTo>
                <a:lnTo>
                  <a:pt x="0" y="2712923"/>
                </a:lnTo>
                <a:lnTo>
                  <a:pt x="0" y="2176662"/>
                </a:lnTo>
                <a:cubicBezTo>
                  <a:pt x="0" y="974525"/>
                  <a:pt x="974525" y="0"/>
                  <a:pt x="2176663" y="0"/>
                </a:cubicBezTo>
                <a:close/>
              </a:path>
            </a:pathLst>
          </a:custGeom>
          <a:ln w="6350">
            <a:solidFill>
              <a:schemeClr val="tx1"/>
            </a:solidFill>
          </a:ln>
        </p:spPr>
        <p:txBody>
          <a:bodyPr wrap="square" lIns="182880" tIns="914400" rIns="182880" anchor="ctr" anchorCtr="0">
            <a:noAutofit/>
          </a:bodyPr>
          <a:lstStyle>
            <a:lvl1pPr algn="ctr"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01292" y="1296084"/>
            <a:ext cx="3243834" cy="4265835"/>
          </a:xfrm>
        </p:spPr>
        <p:txBody>
          <a:bodyPr anchor="b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171450" indent="0">
              <a:buNone/>
              <a:defRPr>
                <a:solidFill>
                  <a:schemeClr val="tx1"/>
                </a:solidFill>
              </a:defRPr>
            </a:lvl2pPr>
            <a:lvl3pPr marL="342900" indent="0">
              <a:buNone/>
              <a:defRPr>
                <a:solidFill>
                  <a:schemeClr val="tx1"/>
                </a:solidFill>
              </a:defRPr>
            </a:lvl3pPr>
            <a:lvl4pPr marL="514350" indent="0">
              <a:buNone/>
              <a:defRPr>
                <a:solidFill>
                  <a:schemeClr val="tx1"/>
                </a:solidFill>
              </a:defRPr>
            </a:lvl4pPr>
            <a:lvl5pPr marL="685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87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5B5E-C545-4763-BA47-4C2C0FCA5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4608576"/>
            <a:ext cx="3127248" cy="1609344"/>
          </a:xfrm>
        </p:spPr>
        <p:txBody>
          <a:bodyPr anchor="t" anchorCtr="0">
            <a:noAutofit/>
          </a:bodyPr>
          <a:lstStyle>
            <a:lvl1pPr algn="ctr">
              <a:defRPr sz="33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D23AA-8F22-4B09-8FAA-CD16E5D6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E5AAB3D-814D-597A-6ADE-F522A8116DC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42976" y="1097280"/>
            <a:ext cx="2832353" cy="3168100"/>
          </a:xfrm>
          <a:custGeom>
            <a:avLst/>
            <a:gdLst>
              <a:gd name="connsiteX0" fmla="*/ 1888235 w 3776470"/>
              <a:gd name="connsiteY0" fmla="*/ 0 h 3168100"/>
              <a:gd name="connsiteX1" fmla="*/ 3776470 w 3776470"/>
              <a:gd name="connsiteY1" fmla="*/ 1888235 h 3168100"/>
              <a:gd name="connsiteX2" fmla="*/ 3776470 w 3776470"/>
              <a:gd name="connsiteY2" fmla="*/ 3168100 h 3168100"/>
              <a:gd name="connsiteX3" fmla="*/ 0 w 3776470"/>
              <a:gd name="connsiteY3" fmla="*/ 3168100 h 3168100"/>
              <a:gd name="connsiteX4" fmla="*/ 0 w 3776470"/>
              <a:gd name="connsiteY4" fmla="*/ 1888235 h 3168100"/>
              <a:gd name="connsiteX5" fmla="*/ 1888235 w 3776470"/>
              <a:gd name="connsiteY5" fmla="*/ 0 h 316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76470" h="3168100">
                <a:moveTo>
                  <a:pt x="1888235" y="0"/>
                </a:moveTo>
                <a:cubicBezTo>
                  <a:pt x="2931078" y="0"/>
                  <a:pt x="3776470" y="845392"/>
                  <a:pt x="3776470" y="1888235"/>
                </a:cubicBezTo>
                <a:lnTo>
                  <a:pt x="3776470" y="3168100"/>
                </a:lnTo>
                <a:lnTo>
                  <a:pt x="0" y="3168100"/>
                </a:lnTo>
                <a:lnTo>
                  <a:pt x="0" y="1888235"/>
                </a:lnTo>
                <a:cubicBezTo>
                  <a:pt x="0" y="845392"/>
                  <a:pt x="845392" y="0"/>
                  <a:pt x="1888235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263F8-8E34-4910-BF7A-F1C5A9968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6098" y="841248"/>
            <a:ext cx="3161538" cy="5330952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tx1"/>
                </a:solidFill>
              </a:defRPr>
            </a:lvl2pPr>
            <a:lvl3pPr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E74E5-D20D-4AB7-8D98-F336CE0EC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A028-A0C8-45E7-915E-B83FF59C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D2C868-CE73-A5B1-1389-62A23B14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22815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4741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788" y="2615184"/>
            <a:ext cx="2859786" cy="355701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39804" y="841248"/>
            <a:ext cx="3717131" cy="355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050">
                <a:solidFill>
                  <a:schemeClr val="tx1"/>
                </a:solidFill>
              </a:defRPr>
            </a:lvl2pPr>
            <a:lvl3pPr>
              <a:defRPr sz="1050">
                <a:solidFill>
                  <a:schemeClr val="tx1"/>
                </a:solidFill>
              </a:defRPr>
            </a:lvl3pPr>
            <a:lvl4pPr>
              <a:defRPr sz="1050">
                <a:solidFill>
                  <a:schemeClr val="tx1"/>
                </a:solidFill>
              </a:defRPr>
            </a:lvl4pPr>
            <a:lvl5pPr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F4378AB-83E7-8777-F6CD-8F19BA4FE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762152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947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80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841248"/>
            <a:ext cx="2249424" cy="5184648"/>
          </a:xfrm>
        </p:spPr>
        <p:txBody>
          <a:bodyPr anchor="t" anchorCtr="0"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00194" y="841248"/>
            <a:ext cx="4695116" cy="518464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050">
                <a:solidFill>
                  <a:schemeClr val="tx1"/>
                </a:solidFill>
              </a:defRPr>
            </a:lvl2pPr>
            <a:lvl3pPr>
              <a:defRPr sz="1050">
                <a:solidFill>
                  <a:schemeClr val="tx1"/>
                </a:solidFill>
              </a:defRPr>
            </a:lvl3pPr>
            <a:lvl4pPr>
              <a:defRPr sz="1050">
                <a:solidFill>
                  <a:schemeClr val="tx1"/>
                </a:solidFill>
              </a:defRPr>
            </a:lvl4pPr>
            <a:lvl5pPr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8293A07-68F2-BD10-B738-E87F3F3D8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136657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5493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3364" y="990512"/>
            <a:ext cx="1924195" cy="1858941"/>
          </a:xfrm>
        </p:spPr>
        <p:txBody>
          <a:bodyPr anchor="b"/>
          <a:lstStyle>
            <a:lvl1pPr>
              <a:def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244742" cy="68580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624204" y="3011335"/>
            <a:ext cx="1919983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171450" indent="0">
              <a:buNone/>
              <a:defRPr lang="en-US" sz="1050" dirty="0"/>
            </a:lvl2pPr>
            <a:lvl3pPr marL="342900" indent="0">
              <a:buNone/>
              <a:defRPr lang="en-US" sz="1050" dirty="0"/>
            </a:lvl3pPr>
            <a:lvl4pPr marL="514350" indent="0">
              <a:buNone/>
              <a:defRPr lang="en-US" sz="1050" dirty="0"/>
            </a:lvl4pPr>
            <a:lvl5pPr marL="6858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8BD5A515-9970-0784-7927-52F94C270B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7347733" y="1638599"/>
            <a:ext cx="2973522" cy="273844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8523CCEC-6BB2-B704-95E2-87FED823C5B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7481150" y="4732736"/>
            <a:ext cx="270669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1208465C-8C77-73BF-D18F-D01907BAC86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34222" y="6356351"/>
            <a:ext cx="43096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E2A219-E459-07B3-1ED3-CBF7D239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40428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505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640" y="548640"/>
            <a:ext cx="4569919" cy="1143000"/>
          </a:xfrm>
        </p:spPr>
        <p:txBody>
          <a:bodyPr anchor="b"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3595414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1828800"/>
            <a:ext cx="4553712" cy="44897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483F68-3490-71E7-A7DA-DA46BC48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597866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45FA4-0621-D8F1-73D0-046B7F4D771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7481150" y="4732736"/>
            <a:ext cx="2706690" cy="273844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4C51678-E871-8AD4-08DA-BF7B7013A35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7347734" y="1638598"/>
            <a:ext cx="2973522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CD01CE4-E064-7D2F-7D3A-9DA85E2777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463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4601718" cy="1143000"/>
          </a:xfrm>
        </p:spPr>
        <p:txBody>
          <a:bodyPr anchor="b"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8640" y="1828800"/>
            <a:ext cx="4601718" cy="44897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50408" y="0"/>
            <a:ext cx="3593592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BC07157-DE89-FE2F-0547-2E4055913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536517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A0C5A-6673-53CC-030B-67BA133D974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1086645" y="4732736"/>
            <a:ext cx="2706690" cy="273844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2521688-F793-E4F2-732B-EEE6F58B758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220061" y="1638598"/>
            <a:ext cx="2973522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DBE29E-7417-B57C-BA94-1DBC14BE461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8338" y="6356351"/>
            <a:ext cx="430965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037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20040"/>
            <a:ext cx="5143500" cy="932688"/>
          </a:xfrm>
        </p:spPr>
        <p:txBody>
          <a:bodyPr anchor="b"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8640" y="1380744"/>
            <a:ext cx="5143500" cy="49834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68800" y="0"/>
            <a:ext cx="3075200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C626C00-7A36-46A2-880D-F484910B3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58321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F6D8B-36A2-DF79-CDB9-885694DCA71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1086645" y="4732736"/>
            <a:ext cx="2706690" cy="273844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2396A-E38F-CC9C-7303-71F99D0820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220061" y="1638598"/>
            <a:ext cx="2973522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B0E4B-031C-4F2A-1993-D824DD71F7D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8338" y="6356351"/>
            <a:ext cx="430965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7870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83414"/>
            <a:ext cx="3271266" cy="1262639"/>
          </a:xfrm>
        </p:spPr>
        <p:txBody>
          <a:bodyPr anchor="b"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8641" y="1979461"/>
            <a:ext cx="3270647" cy="43292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09110" y="0"/>
            <a:ext cx="4834890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81977D-48BC-F135-96F9-1655E4BEE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299095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EA981C2C-E0DD-29A7-8209-50D66488152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1086645" y="4732736"/>
            <a:ext cx="2706690" cy="273844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05369F-8CCB-402F-9055-2BF12262B5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220061" y="1638598"/>
            <a:ext cx="2973522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3591F2-4BD3-37D0-B00E-B2CD5F47A36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8338" y="6356351"/>
            <a:ext cx="430965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253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20040"/>
            <a:ext cx="3429000" cy="932688"/>
          </a:xfrm>
        </p:spPr>
        <p:txBody>
          <a:bodyPr anchor="b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8640" y="1380744"/>
            <a:ext cx="3429000" cy="49834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38291" y="0"/>
            <a:ext cx="4705709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18BEB48-A052-9364-6EF6-F698004CA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33793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417D8113-ECE6-D6F5-9CA4-C96A535F479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1086645" y="4732736"/>
            <a:ext cx="2706690" cy="273844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29A0137-F97A-8194-464D-3B7D4814A8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220061" y="1638598"/>
            <a:ext cx="2973522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3FE5686-63A9-B1A1-5734-F96A9651465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8338" y="6356351"/>
            <a:ext cx="430965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1538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012268"/>
            <a:ext cx="2804922" cy="139033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9144000" cy="4635132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485E715F-A05B-F2BC-ABF4-447E9B58E0C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-587902" y="5729950"/>
            <a:ext cx="1709209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34740" y="5012267"/>
            <a:ext cx="48006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tx1"/>
                </a:solidFill>
              </a:defRPr>
            </a:lvl1pPr>
            <a:lvl2pPr marL="171450" indent="0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342900" indent="0">
              <a:buFont typeface="Arial" panose="020B0604020202020204" pitchFamily="34" charset="0"/>
              <a:buNone/>
              <a:defRPr sz="1050">
                <a:solidFill>
                  <a:schemeClr val="tx1"/>
                </a:solidFill>
              </a:defRPr>
            </a:lvl3pPr>
            <a:lvl4pPr marL="514350" indent="0"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4pPr>
            <a:lvl5pPr marL="685800" indent="0">
              <a:buFont typeface="Arial" panose="020B0604020202020204" pitchFamily="34" charset="0"/>
              <a:buNone/>
              <a:defRPr sz="825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8229128" y="5480714"/>
            <a:ext cx="1210734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A2B6090-1D21-5610-7943-4C4F96A6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4638230"/>
            <a:ext cx="91439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8604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1" y="4882896"/>
            <a:ext cx="2743202" cy="1453896"/>
          </a:xfrm>
        </p:spPr>
        <p:txBody>
          <a:bodyPr anchor="t">
            <a:normAutofit/>
          </a:bodyPr>
          <a:lstStyle>
            <a:lvl1pPr algn="ctr"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38F5DE0-1AA8-5320-EBEC-7B2EEF39963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8641" y="548643"/>
            <a:ext cx="2617631" cy="4041647"/>
          </a:xfrm>
          <a:custGeom>
            <a:avLst/>
            <a:gdLst>
              <a:gd name="connsiteX0" fmla="*/ 1745088 w 3490175"/>
              <a:gd name="connsiteY0" fmla="*/ 0 h 4041647"/>
              <a:gd name="connsiteX1" fmla="*/ 3490175 w 3490175"/>
              <a:gd name="connsiteY1" fmla="*/ 1745088 h 4041647"/>
              <a:gd name="connsiteX2" fmla="*/ 3490175 w 3490175"/>
              <a:gd name="connsiteY2" fmla="*/ 3141232 h 4041647"/>
              <a:gd name="connsiteX3" fmla="*/ 3490175 w 3490175"/>
              <a:gd name="connsiteY3" fmla="*/ 3490175 h 4041647"/>
              <a:gd name="connsiteX4" fmla="*/ 3490175 w 3490175"/>
              <a:gd name="connsiteY4" fmla="*/ 4041647 h 4041647"/>
              <a:gd name="connsiteX5" fmla="*/ 0 w 3490175"/>
              <a:gd name="connsiteY5" fmla="*/ 4041647 h 4041647"/>
              <a:gd name="connsiteX6" fmla="*/ 0 w 3490175"/>
              <a:gd name="connsiteY6" fmla="*/ 3490175 h 4041647"/>
              <a:gd name="connsiteX7" fmla="*/ 0 w 3490175"/>
              <a:gd name="connsiteY7" fmla="*/ 3141232 h 4041647"/>
              <a:gd name="connsiteX8" fmla="*/ 0 w 3490175"/>
              <a:gd name="connsiteY8" fmla="*/ 1745088 h 4041647"/>
              <a:gd name="connsiteX9" fmla="*/ 1745088 w 3490175"/>
              <a:gd name="connsiteY9" fmla="*/ 0 h 404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90175" h="4041647">
                <a:moveTo>
                  <a:pt x="1745088" y="0"/>
                </a:moveTo>
                <a:cubicBezTo>
                  <a:pt x="2708873" y="0"/>
                  <a:pt x="3490175" y="781302"/>
                  <a:pt x="3490175" y="1745088"/>
                </a:cubicBezTo>
                <a:lnTo>
                  <a:pt x="3490175" y="3141232"/>
                </a:lnTo>
                <a:lnTo>
                  <a:pt x="3490175" y="3490175"/>
                </a:lnTo>
                <a:lnTo>
                  <a:pt x="3490175" y="4041647"/>
                </a:lnTo>
                <a:lnTo>
                  <a:pt x="0" y="4041647"/>
                </a:lnTo>
                <a:lnTo>
                  <a:pt x="0" y="3490175"/>
                </a:lnTo>
                <a:lnTo>
                  <a:pt x="0" y="3141232"/>
                </a:lnTo>
                <a:lnTo>
                  <a:pt x="0" y="1745088"/>
                </a:lnTo>
                <a:cubicBezTo>
                  <a:pt x="0" y="781302"/>
                  <a:pt x="781302" y="0"/>
                  <a:pt x="1745088" y="0"/>
                </a:cubicBezTo>
                <a:close/>
              </a:path>
            </a:pathLst>
          </a:custGeom>
          <a:blipFill dpi="0" rotWithShape="1">
            <a:blip r:embed="rId2">
              <a:alphaModFix amt="8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703320" y="549275"/>
            <a:ext cx="4920854" cy="57594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19C3A72-7CAE-129F-7490-B687280EF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84588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9611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23" y="559341"/>
            <a:ext cx="8066753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3C89FBB9-2C05-A4C1-ECB4-D6A5C4219E4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220061" y="1638598"/>
            <a:ext cx="2973522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BBB07A11-50DE-6BC0-0514-6E2C14A4798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16200000" flipH="1">
            <a:off x="-1086646" y="4640587"/>
            <a:ext cx="2706690" cy="273844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03ED5F49-F9F7-05A9-62AC-C9C8DF2EADE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6427" y="6264202"/>
            <a:ext cx="43096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3400" y="1713653"/>
            <a:ext cx="3290259" cy="46129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44196" y="1713654"/>
            <a:ext cx="4899803" cy="5144347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dirty="0"/>
            </a:lvl1pPr>
          </a:lstStyle>
          <a:p>
            <a:pPr marL="214313" lvl="0" indent="-214313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8613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32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7BBF55A-D91F-143D-FBB6-73995F00E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050" y="4937761"/>
            <a:ext cx="5240653" cy="1353312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spcBef>
                <a:spcPts val="750"/>
              </a:spcBef>
              <a:defRPr sz="2100" cap="none" baseline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72A4B4E-0B2F-F1BB-322A-713D1FB5F2F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43050" y="549022"/>
            <a:ext cx="7091363" cy="4333875"/>
          </a:xfrm>
        </p:spPr>
        <p:txBody>
          <a:bodyPr anchor="b">
            <a:normAutofit/>
          </a:bodyPr>
          <a:lstStyle>
            <a:lvl1pPr>
              <a:defRPr sz="17400"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46D47F-2AE5-2705-911C-52BBD6B7D8EA}"/>
              </a:ext>
            </a:extLst>
          </p:cNvPr>
          <p:cNvCxnSpPr>
            <a:cxnSpLocks/>
          </p:cNvCxnSpPr>
          <p:nvPr/>
        </p:nvCxnSpPr>
        <p:spPr>
          <a:xfrm flipV="1">
            <a:off x="102870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11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9486" y="-1228126"/>
            <a:ext cx="7989570" cy="1133856"/>
          </a:xfrm>
        </p:spPr>
        <p:txBody>
          <a:bodyPr/>
          <a:lstStyle>
            <a:lvl1pPr>
              <a:defRPr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AA4897F-B66E-DAD4-F56C-6152B417CC5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8104" y="2268749"/>
            <a:ext cx="5207793" cy="3954255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3300" b="0" cap="all" baseline="0">
                <a:solidFill>
                  <a:schemeClr val="tx1"/>
                </a:solidFill>
              </a:defRPr>
            </a:lvl1pPr>
            <a:lvl2pPr marL="171450" indent="0" algn="ctr">
              <a:lnSpc>
                <a:spcPct val="110000"/>
              </a:lnSpc>
              <a:buNone/>
              <a:defRPr sz="3300" b="0" cap="all" baseline="0">
                <a:solidFill>
                  <a:schemeClr val="tx1"/>
                </a:solidFill>
              </a:defRPr>
            </a:lvl2pPr>
            <a:lvl3pPr marL="342900" indent="0" algn="ctr">
              <a:lnSpc>
                <a:spcPct val="110000"/>
              </a:lnSpc>
              <a:buNone/>
              <a:defRPr sz="3300" b="0" cap="all" baseline="0">
                <a:solidFill>
                  <a:schemeClr val="tx1"/>
                </a:solidFill>
              </a:defRPr>
            </a:lvl3pPr>
            <a:lvl4pPr marL="514350" indent="0" algn="ctr">
              <a:lnSpc>
                <a:spcPct val="110000"/>
              </a:lnSpc>
              <a:buNone/>
              <a:defRPr sz="3300" b="0" cap="all" baseline="0">
                <a:solidFill>
                  <a:schemeClr val="tx1"/>
                </a:solidFill>
              </a:defRPr>
            </a:lvl4pPr>
            <a:lvl5pPr marL="685800" indent="0" algn="ctr">
              <a:lnSpc>
                <a:spcPct val="110000"/>
              </a:lnSpc>
              <a:buNone/>
              <a:defRPr sz="3300" b="0" cap="all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15">
            <a:extLst>
              <a:ext uri="{FF2B5EF4-FFF2-40B4-BE49-F238E27FC236}">
                <a16:creationId xmlns:a16="http://schemas.microsoft.com/office/drawing/2014/main" id="{8EFA7EFC-C6F9-B1D5-025F-824C1CE9A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533205" y="-116541"/>
            <a:ext cx="6077590" cy="7883029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  <a:gd name="connsiteX0" fmla="*/ 668836 w 5325805"/>
              <a:gd name="connsiteY0" fmla="*/ 5429563 h 5476799"/>
              <a:gd name="connsiteX1" fmla="*/ 0 w 5325805"/>
              <a:gd name="connsiteY1" fmla="*/ 5429563 h 5476799"/>
              <a:gd name="connsiteX2" fmla="*/ 0 w 5325805"/>
              <a:gd name="connsiteY2" fmla="*/ 0 h 5476799"/>
              <a:gd name="connsiteX3" fmla="*/ 668836 w 5325805"/>
              <a:gd name="connsiteY3" fmla="*/ 0 h 5476799"/>
              <a:gd name="connsiteX4" fmla="*/ 1942188 w 5325805"/>
              <a:gd name="connsiteY4" fmla="*/ 0 h 5476799"/>
              <a:gd name="connsiteX5" fmla="*/ 2611024 w 5325805"/>
              <a:gd name="connsiteY5" fmla="*/ 0 h 5476799"/>
              <a:gd name="connsiteX6" fmla="*/ 5325805 w 5325805"/>
              <a:gd name="connsiteY6" fmla="*/ 2714782 h 5476799"/>
              <a:gd name="connsiteX7" fmla="*/ 2611024 w 5325805"/>
              <a:gd name="connsiteY7" fmla="*/ 5429563 h 5476799"/>
              <a:gd name="connsiteX8" fmla="*/ 1942188 w 5325805"/>
              <a:gd name="connsiteY8" fmla="*/ 5429563 h 5476799"/>
              <a:gd name="connsiteX9" fmla="*/ 716072 w 5325805"/>
              <a:gd name="connsiteY9" fmla="*/ 5476799 h 5476799"/>
              <a:gd name="connsiteX0" fmla="*/ 668836 w 5325805"/>
              <a:gd name="connsiteY0" fmla="*/ 5429563 h 5429563"/>
              <a:gd name="connsiteX1" fmla="*/ 0 w 5325805"/>
              <a:gd name="connsiteY1" fmla="*/ 5429563 h 5429563"/>
              <a:gd name="connsiteX2" fmla="*/ 0 w 5325805"/>
              <a:gd name="connsiteY2" fmla="*/ 0 h 5429563"/>
              <a:gd name="connsiteX3" fmla="*/ 668836 w 5325805"/>
              <a:gd name="connsiteY3" fmla="*/ 0 h 5429563"/>
              <a:gd name="connsiteX4" fmla="*/ 1942188 w 5325805"/>
              <a:gd name="connsiteY4" fmla="*/ 0 h 5429563"/>
              <a:gd name="connsiteX5" fmla="*/ 2611024 w 5325805"/>
              <a:gd name="connsiteY5" fmla="*/ 0 h 5429563"/>
              <a:gd name="connsiteX6" fmla="*/ 5325805 w 5325805"/>
              <a:gd name="connsiteY6" fmla="*/ 2714782 h 5429563"/>
              <a:gd name="connsiteX7" fmla="*/ 2611024 w 5325805"/>
              <a:gd name="connsiteY7" fmla="*/ 5429563 h 5429563"/>
              <a:gd name="connsiteX8" fmla="*/ 1942188 w 5325805"/>
              <a:gd name="connsiteY8" fmla="*/ 5429563 h 5429563"/>
              <a:gd name="connsiteX0" fmla="*/ 0 w 5325805"/>
              <a:gd name="connsiteY0" fmla="*/ 5429563 h 5429563"/>
              <a:gd name="connsiteX1" fmla="*/ 0 w 5325805"/>
              <a:gd name="connsiteY1" fmla="*/ 0 h 5429563"/>
              <a:gd name="connsiteX2" fmla="*/ 668836 w 5325805"/>
              <a:gd name="connsiteY2" fmla="*/ 0 h 5429563"/>
              <a:gd name="connsiteX3" fmla="*/ 1942188 w 5325805"/>
              <a:gd name="connsiteY3" fmla="*/ 0 h 5429563"/>
              <a:gd name="connsiteX4" fmla="*/ 2611024 w 5325805"/>
              <a:gd name="connsiteY4" fmla="*/ 0 h 5429563"/>
              <a:gd name="connsiteX5" fmla="*/ 5325805 w 5325805"/>
              <a:gd name="connsiteY5" fmla="*/ 2714782 h 5429563"/>
              <a:gd name="connsiteX6" fmla="*/ 2611024 w 5325805"/>
              <a:gd name="connsiteY6" fmla="*/ 5429563 h 5429563"/>
              <a:gd name="connsiteX7" fmla="*/ 1942188 w 5325805"/>
              <a:gd name="connsiteY7" fmla="*/ 5429563 h 5429563"/>
              <a:gd name="connsiteX0" fmla="*/ 0 w 5325805"/>
              <a:gd name="connsiteY0" fmla="*/ 0 h 5429563"/>
              <a:gd name="connsiteX1" fmla="*/ 668836 w 5325805"/>
              <a:gd name="connsiteY1" fmla="*/ 0 h 5429563"/>
              <a:gd name="connsiteX2" fmla="*/ 1942188 w 5325805"/>
              <a:gd name="connsiteY2" fmla="*/ 0 h 5429563"/>
              <a:gd name="connsiteX3" fmla="*/ 2611024 w 5325805"/>
              <a:gd name="connsiteY3" fmla="*/ 0 h 5429563"/>
              <a:gd name="connsiteX4" fmla="*/ 5325805 w 5325805"/>
              <a:gd name="connsiteY4" fmla="*/ 2714782 h 5429563"/>
              <a:gd name="connsiteX5" fmla="*/ 2611024 w 5325805"/>
              <a:gd name="connsiteY5" fmla="*/ 5429563 h 5429563"/>
              <a:gd name="connsiteX6" fmla="*/ 1942188 w 5325805"/>
              <a:gd name="connsiteY6" fmla="*/ 5429563 h 5429563"/>
              <a:gd name="connsiteX0" fmla="*/ 0 w 4656969"/>
              <a:gd name="connsiteY0" fmla="*/ 0 h 5429563"/>
              <a:gd name="connsiteX1" fmla="*/ 1273352 w 4656969"/>
              <a:gd name="connsiteY1" fmla="*/ 0 h 5429563"/>
              <a:gd name="connsiteX2" fmla="*/ 1942188 w 4656969"/>
              <a:gd name="connsiteY2" fmla="*/ 0 h 5429563"/>
              <a:gd name="connsiteX3" fmla="*/ 4656969 w 4656969"/>
              <a:gd name="connsiteY3" fmla="*/ 2714782 h 5429563"/>
              <a:gd name="connsiteX4" fmla="*/ 1942188 w 4656969"/>
              <a:gd name="connsiteY4" fmla="*/ 5429563 h 5429563"/>
              <a:gd name="connsiteX5" fmla="*/ 1273352 w 4656969"/>
              <a:gd name="connsiteY5" fmla="*/ 5429563 h 5429563"/>
              <a:gd name="connsiteX0" fmla="*/ 0 w 3383617"/>
              <a:gd name="connsiteY0" fmla="*/ 0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0 w 3383617"/>
              <a:gd name="connsiteY0" fmla="*/ 0 h 5429563"/>
              <a:gd name="connsiteX1" fmla="*/ 248198 w 3383617"/>
              <a:gd name="connsiteY1" fmla="*/ 41 h 5429563"/>
              <a:gd name="connsiteX2" fmla="*/ 668836 w 3383617"/>
              <a:gd name="connsiteY2" fmla="*/ 0 h 5429563"/>
              <a:gd name="connsiteX3" fmla="*/ 3383617 w 3383617"/>
              <a:gd name="connsiteY3" fmla="*/ 2714782 h 5429563"/>
              <a:gd name="connsiteX4" fmla="*/ 668836 w 3383617"/>
              <a:gd name="connsiteY4" fmla="*/ 5429563 h 5429563"/>
              <a:gd name="connsiteX5" fmla="*/ 0 w 3383617"/>
              <a:gd name="connsiteY5" fmla="*/ 5429563 h 5429563"/>
              <a:gd name="connsiteX0" fmla="*/ 248198 w 3383617"/>
              <a:gd name="connsiteY0" fmla="*/ 41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4110 w 3139529"/>
              <a:gd name="connsiteY0" fmla="*/ 41 h 5429563"/>
              <a:gd name="connsiteX1" fmla="*/ 424748 w 3139529"/>
              <a:gd name="connsiteY1" fmla="*/ 0 h 5429563"/>
              <a:gd name="connsiteX2" fmla="*/ 3139529 w 3139529"/>
              <a:gd name="connsiteY2" fmla="*/ 2714782 h 5429563"/>
              <a:gd name="connsiteX3" fmla="*/ 424748 w 3139529"/>
              <a:gd name="connsiteY3" fmla="*/ 5429563 h 5429563"/>
              <a:gd name="connsiteX4" fmla="*/ 0 w 3139529"/>
              <a:gd name="connsiteY4" fmla="*/ 5429563 h 542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422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6D87B9B-22A3-322E-B7E8-223255AD09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126" y="5669280"/>
            <a:ext cx="4733748" cy="466344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spcBef>
                <a:spcPts val="750"/>
              </a:spcBef>
              <a:defRPr sz="1350" cap="all" baseline="0"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6A9BC83F-8FE5-5223-2B3A-6E122D33630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47851" y="1744578"/>
            <a:ext cx="5248298" cy="3507906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500" cap="all" baseline="0">
                <a:latin typeface="+mn-lt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9" name="Freeform: Shape 15">
            <a:extLst>
              <a:ext uri="{FF2B5EF4-FFF2-40B4-BE49-F238E27FC236}">
                <a16:creationId xmlns:a16="http://schemas.microsoft.com/office/drawing/2014/main" id="{9F353A57-FA3C-A68C-4908-E774A52CB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287380" y="-368135"/>
            <a:ext cx="6569242" cy="7883029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  <a:gd name="connsiteX0" fmla="*/ 668836 w 5325805"/>
              <a:gd name="connsiteY0" fmla="*/ 5429563 h 5476799"/>
              <a:gd name="connsiteX1" fmla="*/ 0 w 5325805"/>
              <a:gd name="connsiteY1" fmla="*/ 5429563 h 5476799"/>
              <a:gd name="connsiteX2" fmla="*/ 0 w 5325805"/>
              <a:gd name="connsiteY2" fmla="*/ 0 h 5476799"/>
              <a:gd name="connsiteX3" fmla="*/ 668836 w 5325805"/>
              <a:gd name="connsiteY3" fmla="*/ 0 h 5476799"/>
              <a:gd name="connsiteX4" fmla="*/ 1942188 w 5325805"/>
              <a:gd name="connsiteY4" fmla="*/ 0 h 5476799"/>
              <a:gd name="connsiteX5" fmla="*/ 2611024 w 5325805"/>
              <a:gd name="connsiteY5" fmla="*/ 0 h 5476799"/>
              <a:gd name="connsiteX6" fmla="*/ 5325805 w 5325805"/>
              <a:gd name="connsiteY6" fmla="*/ 2714782 h 5476799"/>
              <a:gd name="connsiteX7" fmla="*/ 2611024 w 5325805"/>
              <a:gd name="connsiteY7" fmla="*/ 5429563 h 5476799"/>
              <a:gd name="connsiteX8" fmla="*/ 1942188 w 5325805"/>
              <a:gd name="connsiteY8" fmla="*/ 5429563 h 5476799"/>
              <a:gd name="connsiteX9" fmla="*/ 716072 w 5325805"/>
              <a:gd name="connsiteY9" fmla="*/ 5476799 h 5476799"/>
              <a:gd name="connsiteX0" fmla="*/ 668836 w 5325805"/>
              <a:gd name="connsiteY0" fmla="*/ 5429563 h 5429563"/>
              <a:gd name="connsiteX1" fmla="*/ 0 w 5325805"/>
              <a:gd name="connsiteY1" fmla="*/ 5429563 h 5429563"/>
              <a:gd name="connsiteX2" fmla="*/ 0 w 5325805"/>
              <a:gd name="connsiteY2" fmla="*/ 0 h 5429563"/>
              <a:gd name="connsiteX3" fmla="*/ 668836 w 5325805"/>
              <a:gd name="connsiteY3" fmla="*/ 0 h 5429563"/>
              <a:gd name="connsiteX4" fmla="*/ 1942188 w 5325805"/>
              <a:gd name="connsiteY4" fmla="*/ 0 h 5429563"/>
              <a:gd name="connsiteX5" fmla="*/ 2611024 w 5325805"/>
              <a:gd name="connsiteY5" fmla="*/ 0 h 5429563"/>
              <a:gd name="connsiteX6" fmla="*/ 5325805 w 5325805"/>
              <a:gd name="connsiteY6" fmla="*/ 2714782 h 5429563"/>
              <a:gd name="connsiteX7" fmla="*/ 2611024 w 5325805"/>
              <a:gd name="connsiteY7" fmla="*/ 5429563 h 5429563"/>
              <a:gd name="connsiteX8" fmla="*/ 1942188 w 5325805"/>
              <a:gd name="connsiteY8" fmla="*/ 5429563 h 5429563"/>
              <a:gd name="connsiteX0" fmla="*/ 0 w 5325805"/>
              <a:gd name="connsiteY0" fmla="*/ 5429563 h 5429563"/>
              <a:gd name="connsiteX1" fmla="*/ 0 w 5325805"/>
              <a:gd name="connsiteY1" fmla="*/ 0 h 5429563"/>
              <a:gd name="connsiteX2" fmla="*/ 668836 w 5325805"/>
              <a:gd name="connsiteY2" fmla="*/ 0 h 5429563"/>
              <a:gd name="connsiteX3" fmla="*/ 1942188 w 5325805"/>
              <a:gd name="connsiteY3" fmla="*/ 0 h 5429563"/>
              <a:gd name="connsiteX4" fmla="*/ 2611024 w 5325805"/>
              <a:gd name="connsiteY4" fmla="*/ 0 h 5429563"/>
              <a:gd name="connsiteX5" fmla="*/ 5325805 w 5325805"/>
              <a:gd name="connsiteY5" fmla="*/ 2714782 h 5429563"/>
              <a:gd name="connsiteX6" fmla="*/ 2611024 w 5325805"/>
              <a:gd name="connsiteY6" fmla="*/ 5429563 h 5429563"/>
              <a:gd name="connsiteX7" fmla="*/ 1942188 w 5325805"/>
              <a:gd name="connsiteY7" fmla="*/ 5429563 h 5429563"/>
              <a:gd name="connsiteX0" fmla="*/ 0 w 5325805"/>
              <a:gd name="connsiteY0" fmla="*/ 0 h 5429563"/>
              <a:gd name="connsiteX1" fmla="*/ 668836 w 5325805"/>
              <a:gd name="connsiteY1" fmla="*/ 0 h 5429563"/>
              <a:gd name="connsiteX2" fmla="*/ 1942188 w 5325805"/>
              <a:gd name="connsiteY2" fmla="*/ 0 h 5429563"/>
              <a:gd name="connsiteX3" fmla="*/ 2611024 w 5325805"/>
              <a:gd name="connsiteY3" fmla="*/ 0 h 5429563"/>
              <a:gd name="connsiteX4" fmla="*/ 5325805 w 5325805"/>
              <a:gd name="connsiteY4" fmla="*/ 2714782 h 5429563"/>
              <a:gd name="connsiteX5" fmla="*/ 2611024 w 5325805"/>
              <a:gd name="connsiteY5" fmla="*/ 5429563 h 5429563"/>
              <a:gd name="connsiteX6" fmla="*/ 1942188 w 5325805"/>
              <a:gd name="connsiteY6" fmla="*/ 5429563 h 5429563"/>
              <a:gd name="connsiteX0" fmla="*/ 0 w 4656969"/>
              <a:gd name="connsiteY0" fmla="*/ 0 h 5429563"/>
              <a:gd name="connsiteX1" fmla="*/ 1273352 w 4656969"/>
              <a:gd name="connsiteY1" fmla="*/ 0 h 5429563"/>
              <a:gd name="connsiteX2" fmla="*/ 1942188 w 4656969"/>
              <a:gd name="connsiteY2" fmla="*/ 0 h 5429563"/>
              <a:gd name="connsiteX3" fmla="*/ 4656969 w 4656969"/>
              <a:gd name="connsiteY3" fmla="*/ 2714782 h 5429563"/>
              <a:gd name="connsiteX4" fmla="*/ 1942188 w 4656969"/>
              <a:gd name="connsiteY4" fmla="*/ 5429563 h 5429563"/>
              <a:gd name="connsiteX5" fmla="*/ 1273352 w 4656969"/>
              <a:gd name="connsiteY5" fmla="*/ 5429563 h 5429563"/>
              <a:gd name="connsiteX0" fmla="*/ 0 w 3383617"/>
              <a:gd name="connsiteY0" fmla="*/ 0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0 w 3383617"/>
              <a:gd name="connsiteY0" fmla="*/ 0 h 5429563"/>
              <a:gd name="connsiteX1" fmla="*/ 248198 w 3383617"/>
              <a:gd name="connsiteY1" fmla="*/ 41 h 5429563"/>
              <a:gd name="connsiteX2" fmla="*/ 668836 w 3383617"/>
              <a:gd name="connsiteY2" fmla="*/ 0 h 5429563"/>
              <a:gd name="connsiteX3" fmla="*/ 3383617 w 3383617"/>
              <a:gd name="connsiteY3" fmla="*/ 2714782 h 5429563"/>
              <a:gd name="connsiteX4" fmla="*/ 668836 w 3383617"/>
              <a:gd name="connsiteY4" fmla="*/ 5429563 h 5429563"/>
              <a:gd name="connsiteX5" fmla="*/ 0 w 3383617"/>
              <a:gd name="connsiteY5" fmla="*/ 5429563 h 5429563"/>
              <a:gd name="connsiteX0" fmla="*/ 248198 w 3383617"/>
              <a:gd name="connsiteY0" fmla="*/ 41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4110 w 3139529"/>
              <a:gd name="connsiteY0" fmla="*/ 41 h 5429563"/>
              <a:gd name="connsiteX1" fmla="*/ 424748 w 3139529"/>
              <a:gd name="connsiteY1" fmla="*/ 0 h 5429563"/>
              <a:gd name="connsiteX2" fmla="*/ 3139529 w 3139529"/>
              <a:gd name="connsiteY2" fmla="*/ 2714782 h 5429563"/>
              <a:gd name="connsiteX3" fmla="*/ 424748 w 3139529"/>
              <a:gd name="connsiteY3" fmla="*/ 5429563 h 5429563"/>
              <a:gd name="connsiteX4" fmla="*/ 0 w 3139529"/>
              <a:gd name="connsiteY4" fmla="*/ 5429563 h 542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797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55864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72FE6B-A4D8-8ED7-89D7-5E7F2C5B8F5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48878" y="2103439"/>
            <a:ext cx="38862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86405AE-ED31-677D-86D8-01EAD583735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713710" y="2103122"/>
            <a:ext cx="38862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308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5A6F3D-6630-C2E0-DC0A-6D2C0AACF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55864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8641" y="2103120"/>
            <a:ext cx="386834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9C38DBB1-A1FA-A460-88C8-B05F1570CA9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48879" y="2743201"/>
            <a:ext cx="3867890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32020" y="2103120"/>
            <a:ext cx="3887391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2D763CC-A010-6A2B-FEF3-388EAC8417D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732021" y="2743201"/>
            <a:ext cx="3887391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452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0796BC8-E1B7-E6D6-E86F-4A5CAECDF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55864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0475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483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7" y="457200"/>
            <a:ext cx="5506730" cy="1133856"/>
          </a:xfrm>
          <a:noFill/>
        </p:spPr>
        <p:txBody>
          <a:bodyPr anchor="b">
            <a:noAutofit/>
          </a:bodyPr>
          <a:lstStyle>
            <a:lvl1pPr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0936" y="2624328"/>
            <a:ext cx="7818120" cy="3200400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171450" indent="0">
              <a:buNone/>
              <a:defRPr>
                <a:solidFill>
                  <a:schemeClr val="tx1"/>
                </a:solidFill>
              </a:defRPr>
            </a:lvl2pPr>
            <a:lvl3pPr marL="342900" indent="0">
              <a:buNone/>
              <a:defRPr>
                <a:solidFill>
                  <a:schemeClr val="tx1"/>
                </a:solidFill>
              </a:defRPr>
            </a:lvl3pPr>
            <a:lvl4pPr marL="514350" indent="0">
              <a:buNone/>
              <a:defRPr>
                <a:solidFill>
                  <a:schemeClr val="tx1"/>
                </a:solidFill>
              </a:defRPr>
            </a:lvl4pPr>
            <a:lvl5pPr marL="685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9303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6">
            <a:extLst>
              <a:ext uri="{FF2B5EF4-FFF2-40B4-BE49-F238E27FC236}">
                <a16:creationId xmlns:a16="http://schemas.microsoft.com/office/drawing/2014/main" id="{CE8CC034-C652-239B-0064-9B0543AC2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55864" cy="1132258"/>
          </a:xfrm>
        </p:spPr>
        <p:txBody>
          <a:bodyPr/>
          <a:lstStyle>
            <a:lvl1pPr>
              <a:defRPr lang="en-US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D051F68D-E2E5-C625-0273-281CE6D493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301837"/>
            <a:ext cx="8055863" cy="3921165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171450" indent="0">
              <a:buNone/>
              <a:defRPr>
                <a:solidFill>
                  <a:schemeClr val="tx1"/>
                </a:solidFill>
              </a:defRPr>
            </a:lvl2pPr>
            <a:lvl3pPr marL="342900" indent="0">
              <a:buNone/>
              <a:defRPr>
                <a:solidFill>
                  <a:schemeClr val="tx1"/>
                </a:solidFill>
              </a:defRPr>
            </a:lvl3pPr>
            <a:lvl4pPr marL="514350" indent="0">
              <a:buNone/>
              <a:defRPr>
                <a:solidFill>
                  <a:schemeClr val="tx1"/>
                </a:solidFill>
              </a:defRPr>
            </a:lvl4pPr>
            <a:lvl5pPr marL="685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78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8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9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00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497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3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373FE-46E5-4EC3-8B09-87BB8EC9119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597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76A66-BE83-43F9-A28B-02DF7879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84991"/>
            <a:ext cx="7886700" cy="11168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CB382-EE11-430D-941A-DB76EEB7F2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 flipH="1">
            <a:off x="-1220061" y="1638598"/>
            <a:ext cx="297352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76E94-F276-4F0F-8DD9-B1F8A319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2061470"/>
            <a:ext cx="788670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D964E-3A2E-4DB9-B96A-EDE144A47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7481150" y="4732736"/>
            <a:ext cx="270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750"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562FE-ACD1-43F2-A3DE-5B11E10B7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430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750"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B34A3B-1FD5-48FF-9982-1E64C864C01D}"/>
              </a:ext>
            </a:extLst>
          </p:cNvPr>
          <p:cNvCxnSpPr>
            <a:cxnSpLocks/>
          </p:cNvCxnSpPr>
          <p:nvPr/>
        </p:nvCxnSpPr>
        <p:spPr>
          <a:xfrm flipH="1">
            <a:off x="3" y="1824111"/>
            <a:ext cx="91439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65779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  <p:sldLayoutId id="2147483765" r:id="rId18"/>
    <p:sldLayoutId id="2147483766" r:id="rId19"/>
    <p:sldLayoutId id="2147483767" r:id="rId20"/>
    <p:sldLayoutId id="2147483768" r:id="rId21"/>
    <p:sldLayoutId id="2147483769" r:id="rId22"/>
    <p:sldLayoutId id="2147483770" r:id="rId23"/>
    <p:sldLayoutId id="2147483771" r:id="rId24"/>
    <p:sldLayoutId id="2147483772" r:id="rId25"/>
    <p:sldLayoutId id="2147483773" r:id="rId26"/>
    <p:sldLayoutId id="2147483774" r:id="rId2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10000"/>
        </a:lnSpc>
        <a:spcBef>
          <a:spcPts val="750"/>
        </a:spcBef>
        <a:buSzPct val="80000"/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indent="-171450" algn="l" defTabSz="685800" rtl="0" eaLnBrk="1" latinLnBrk="0" hangingPunct="1">
        <a:lnSpc>
          <a:spcPct val="110000"/>
        </a:lnSpc>
        <a:spcBef>
          <a:spcPts val="375"/>
        </a:spcBef>
        <a:buSzPct val="80000"/>
        <a:buFont typeface="Goudy Old Style" panose="02020502050305020303" pitchFamily="18" charset="0"/>
        <a:buChar char="–"/>
        <a:defRPr sz="12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617220" indent="-171450" algn="l" defTabSz="685800" rtl="0" eaLnBrk="1" latinLnBrk="0" hangingPunct="1">
        <a:lnSpc>
          <a:spcPct val="110000"/>
        </a:lnSpc>
        <a:spcBef>
          <a:spcPts val="375"/>
        </a:spcBef>
        <a:buSzPct val="80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indent="-171450" algn="l" defTabSz="685800" rtl="0" eaLnBrk="1" latinLnBrk="0" hangingPunct="1">
        <a:lnSpc>
          <a:spcPct val="110000"/>
        </a:lnSpc>
        <a:spcBef>
          <a:spcPts val="375"/>
        </a:spcBef>
        <a:buSzPct val="80000"/>
        <a:buFont typeface="Goudy Old Style" panose="02020502050305020303" pitchFamily="18" charset="0"/>
        <a:buChar char="–"/>
        <a:defRPr sz="105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lnSpc>
          <a:spcPct val="110000"/>
        </a:lnSpc>
        <a:spcBef>
          <a:spcPts val="375"/>
        </a:spcBef>
        <a:buSzPct val="80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8">
          <p15:clr>
            <a:srgbClr val="F26B43"/>
          </p15:clr>
        </p15:guide>
        <p15:guide id="2" pos="528">
          <p15:clr>
            <a:srgbClr val="F26B43"/>
          </p15:clr>
        </p15:guide>
        <p15:guide id="3" orient="horz" pos="3792">
          <p15:clr>
            <a:srgbClr val="F26B43"/>
          </p15:clr>
        </p15:guide>
        <p15:guide id="4" pos="71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A4C9A-88CC-2FEA-8B66-31DEC1A7E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184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8764" y="1731645"/>
            <a:ext cx="285841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Many Disciples Left Jesus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8763" y="2194560"/>
            <a:ext cx="1028700" cy="2571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57350" y="2374583"/>
            <a:ext cx="5760720" cy="1346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“This is a hard saying; who can listen to it?” — John 6:60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Many disciples turned back — John 6:66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Jesus did not change the truth to keep the crowd.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Peter remained: “You have the words of eternal life.” — John 6:68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8763" y="1731645"/>
            <a:ext cx="439460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How Do We Guard Against Itching Ears?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8763" y="2194560"/>
            <a:ext cx="1028700" cy="2571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57350" y="2374585"/>
            <a:ext cx="5760720" cy="2018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19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Long for God’s Word — 1 Peter 2:2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19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Welcome correction — Proverbs 12:1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19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Test everything by Scripture — Acts 17:11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19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Continue in sound teaching — 2 Timothy 3:14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19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Become doers of the Word — James 1:22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19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Remain humble before God — Isaiah 66:2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8763" y="1731645"/>
            <a:ext cx="240149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Two Different Hearts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8763" y="2194560"/>
            <a:ext cx="1028700" cy="2571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57350" y="2374583"/>
            <a:ext cx="5760720" cy="1592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ITCHING EARS: “Speak to us smooth things.” — Isaiah 30:10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LISTENING HEART: “Speak, LORD, for your servant hears.” — 1 Samuel 3:9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Itching ears seek personal preference.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faithful heart seeks God’s truth.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8763" y="1731645"/>
            <a:ext cx="164000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“As for You…”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8763" y="2194560"/>
            <a:ext cx="1028700" cy="2571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57350" y="2374582"/>
            <a:ext cx="5760720" cy="1928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Others may reject sound teaching.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Others may seek teachers according to their desires.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Others may turn away from truth.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But Timothy is commanded to remain faithful.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 sober-minded • Endure suffering • Do the work • Fulfill your ministry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45280" y="5023487"/>
            <a:ext cx="627096" cy="18761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/>
            </a:pPr>
            <a:r>
              <a:rPr kumimoji="0" sz="619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Timothy 4:5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2545" y="1735074"/>
            <a:ext cx="345889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Message Does Not Change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8763" y="2194560"/>
            <a:ext cx="1028700" cy="2571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83068" y="2528888"/>
            <a:ext cx="5657850" cy="1175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i="1"/>
            </a:pPr>
            <a:r>
              <a:rPr kumimoji="0" sz="4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“Preach the word.”</a:t>
            </a:r>
            <a:br>
              <a:rPr kumimoji="0" sz="1519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br>
              <a:rPr kumimoji="0" sz="1519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1519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— 2 Timothy 4:2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8763" y="1731645"/>
            <a:ext cx="217110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Final Question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8763" y="2194560"/>
            <a:ext cx="1028700" cy="2571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83068" y="2528889"/>
            <a:ext cx="56578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i="1"/>
            </a:pP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Am I willing to hear and obey what God has said?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8763" y="1731645"/>
            <a:ext cx="432451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 Who Has Ears to Hear, Let Him Hear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8763" y="2194560"/>
            <a:ext cx="1028700" cy="2571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57350" y="2374583"/>
            <a:ext cx="5760720" cy="1346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“The sum of your word is truth.” — Psalm 119:160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“Your word is truth.” — John 17:17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“Be doers of the word, and not hearers only.” — James 1:22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 sz="2200"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“He who has ears to hear, let him hear.” — Matthew 11:15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99F00-B4BB-A62A-080F-8200C838F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085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0413" y="2538621"/>
            <a:ext cx="2714076" cy="10618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1"/>
            </a:pPr>
            <a:r>
              <a:rPr kumimoji="0" sz="31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DO YOU HAVE</a:t>
            </a:r>
            <a:br>
              <a:rPr kumimoji="0" sz="31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</a:br>
            <a:r>
              <a:rPr kumimoji="0" sz="31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ITCHING EARS?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65776" y="4213098"/>
            <a:ext cx="33571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A Biblical Examination of 2 Timothy 4:3–4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350" y="1165860"/>
            <a:ext cx="54990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The Charge: “Preach the Word”</a:t>
            </a:r>
          </a:p>
        </p:txBody>
      </p:sp>
      <p:sp>
        <p:nvSpPr>
          <p:cNvPr id="3" name="Rectangle 2"/>
          <p:cNvSpPr/>
          <p:nvPr/>
        </p:nvSpPr>
        <p:spPr>
          <a:xfrm>
            <a:off x="514350" y="1783080"/>
            <a:ext cx="1371600" cy="342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8932" y="2043684"/>
            <a:ext cx="7946136" cy="2654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Paul charges Timothy before God and Christ — 2 Timothy 4:1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“Preach the word” — 2 Timothy 4:2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The message is not determined by popularity or personal preference.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Paul warns that some will no longer endure sound teaching — 2 Timothy 4:3–4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350" y="1165860"/>
            <a:ext cx="3015377" cy="4385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/>
            </a:pPr>
            <a:r>
              <a:rPr kumimoji="0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The Question Before Us</a:t>
            </a:r>
          </a:p>
        </p:txBody>
      </p:sp>
      <p:sp>
        <p:nvSpPr>
          <p:cNvPr id="3" name="Rectangle 2"/>
          <p:cNvSpPr/>
          <p:nvPr/>
        </p:nvSpPr>
        <p:spPr>
          <a:xfrm>
            <a:off x="514350" y="1783080"/>
            <a:ext cx="1371600" cy="342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023110"/>
            <a:ext cx="7680960" cy="1454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What does it mean to have “itching ears”?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What biblical examples show this attitude?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How can we guard against it?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How </a:t>
            </a: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do</a:t>
            </a:r>
            <a:r>
              <a:rPr kumimoji="0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 we respond to the truth?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350" y="1165860"/>
            <a:ext cx="4085414" cy="4385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/>
            </a:pPr>
            <a:r>
              <a:rPr kumimoji="0" sz="22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What Does “Itching Ears” Mean?</a:t>
            </a:r>
          </a:p>
        </p:txBody>
      </p:sp>
      <p:sp>
        <p:nvSpPr>
          <p:cNvPr id="3" name="Rectangle 2"/>
          <p:cNvSpPr/>
          <p:nvPr/>
        </p:nvSpPr>
        <p:spPr>
          <a:xfrm>
            <a:off x="514350" y="1783080"/>
            <a:ext cx="1371600" cy="342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023110"/>
            <a:ext cx="7680960" cy="1454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16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Greek: κνήθω (knēthō)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16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The idea of itching or tickling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16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The immediate context explains the spiritual condition — 2 Timothy 4:3–4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16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The problem begins in the heart of the hearer.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350" y="1165860"/>
            <a:ext cx="3845668" cy="4385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/>
            </a:pPr>
            <a:r>
              <a:rPr kumimoji="0" sz="22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The Progression of Itching Ears</a:t>
            </a:r>
          </a:p>
        </p:txBody>
      </p:sp>
      <p:sp>
        <p:nvSpPr>
          <p:cNvPr id="3" name="Rectangle 2"/>
          <p:cNvSpPr/>
          <p:nvPr/>
        </p:nvSpPr>
        <p:spPr>
          <a:xfrm>
            <a:off x="514350" y="1783080"/>
            <a:ext cx="1371600" cy="342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023110"/>
            <a:ext cx="7680960" cy="1454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1. Sound teaching is rejected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2</a:t>
            </a:r>
            <a:r>
              <a:rPr kumimoji="0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. Preferred teachers are accumulated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3</a:t>
            </a:r>
            <a:r>
              <a:rPr kumimoji="0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. Listening to truth is abandoned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4</a:t>
            </a:r>
            <a:r>
              <a:rPr kumimoji="0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. Falsehood and myths are embraced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90527" y="5554981"/>
            <a:ext cx="881973" cy="21929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/>
            </a:pPr>
            <a:r>
              <a:rPr kumimoji="0" sz="82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2 Timothy 4:3–4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350" y="1165860"/>
            <a:ext cx="5943678" cy="4385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/>
            </a:pPr>
            <a:r>
              <a:rPr kumimoji="0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Israel Wanted “Smooth Things”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 – Isaiah 30:9-11 </a:t>
            </a:r>
            <a:endParaRPr kumimoji="0" sz="2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4350" y="1783080"/>
            <a:ext cx="1371600" cy="342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023110"/>
            <a:ext cx="7680960" cy="1084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16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Israel was unwilling to hear the instruction of the LORD.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16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They asked for “smooth things” rather than what was right.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16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The desire for a pleasing message replaced the desire for truth.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350" y="1165860"/>
            <a:ext cx="5158463" cy="4385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/>
            </a:pPr>
            <a:r>
              <a:rPr kumimoji="0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Jeremiah’s 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Experience – Jeremiah 5:30-31</a:t>
            </a:r>
            <a:endParaRPr kumimoji="0" sz="2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4350" y="1783080"/>
            <a:ext cx="1371600" cy="3429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023110"/>
            <a:ext cx="7680960" cy="1084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God </a:t>
            </a: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declared that prophets prophesied falsely, and priests ruled at their own direction.</a:t>
            </a:r>
            <a:endParaRPr kumimoji="0" sz="16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Israel’s</a:t>
            </a:r>
            <a:r>
              <a:rPr kumimoji="0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 response: “</a:t>
            </a: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They loved to have it so</a:t>
            </a:r>
            <a:r>
              <a:rPr kumimoji="0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 sz="2200"/>
            </a:pP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udy Old Style"/>
                <a:ea typeface="+mn-ea"/>
                <a:cs typeface="+mn-cs"/>
              </a:rPr>
              <a:t>The people desired dishonest teaching.</a:t>
            </a:r>
            <a:endParaRPr kumimoji="0" sz="16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8764" y="1731645"/>
            <a:ext cx="210679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Ahab and Micaiah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8763" y="2194560"/>
            <a:ext cx="1028700" cy="2571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83068" y="2528888"/>
            <a:ext cx="5657850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i="1"/>
            </a:pPr>
            <a:r>
              <a:rPr kumimoji="0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“I hate him, for he never prophesies good concerning me, but evil.”</a:t>
            </a:r>
            <a:b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b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— 1 Kings 22:8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Archway">
  <a:themeElements>
    <a:clrScheme name="Archway">
      <a:dk1>
        <a:sysClr val="windowText" lastClr="000000"/>
      </a:dk1>
      <a:lt1>
        <a:sysClr val="window" lastClr="FFFFFF"/>
      </a:lt1>
      <a:dk2>
        <a:srgbClr val="424C4E"/>
      </a:dk2>
      <a:lt2>
        <a:srgbClr val="EDE9E7"/>
      </a:lt2>
      <a:accent1>
        <a:srgbClr val="9FA597"/>
      </a:accent1>
      <a:accent2>
        <a:srgbClr val="AEA67E"/>
      </a:accent2>
      <a:accent3>
        <a:srgbClr val="957D71"/>
      </a:accent3>
      <a:accent4>
        <a:srgbClr val="C88769"/>
      </a:accent4>
      <a:accent5>
        <a:srgbClr val="97A4AA"/>
      </a:accent5>
      <a:accent6>
        <a:srgbClr val="9FA4A5"/>
      </a:accent6>
      <a:hlink>
        <a:srgbClr val="8C9484"/>
      </a:hlink>
      <a:folHlink>
        <a:srgbClr val="C17957"/>
      </a:folHlink>
    </a:clrScheme>
    <a:fontScheme name="Archway">
      <a:majorFont>
        <a:latin typeface="Felix Titling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way" id="{CCBE687C-D9F1-4254-B066-5079611C2397}" vid="{9D57D580-D4A7-454F-BF49-8DDDB4A8185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1281</TotalTime>
  <Words>581</Words>
  <Application>Microsoft Office PowerPoint</Application>
  <PresentationFormat>On-screen Show (4:3)</PresentationFormat>
  <Paragraphs>68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Felix Titling</vt:lpstr>
      <vt:lpstr>Goudy Old Style</vt:lpstr>
      <vt:lpstr>1_Office Theme</vt:lpstr>
      <vt:lpstr>Archway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AQ2 Technologies, LLC.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Template</dc:title>
  <dc:creator>RJStevensMusic.com</dc:creator>
  <dc:description/>
  <cp:lastModifiedBy>Michael Hepner</cp:lastModifiedBy>
  <cp:revision>97</cp:revision>
  <dcterms:created xsi:type="dcterms:W3CDTF">2008-03-16T18:22:36Z</dcterms:created>
  <dcterms:modified xsi:type="dcterms:W3CDTF">2026-08-10T11:56:34Z</dcterms:modified>
</cp:coreProperties>
</file>