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4" r:id="rId1"/>
    <p:sldMasterId id="2147483866" r:id="rId2"/>
  </p:sldMasterIdLst>
  <p:notesMasterIdLst>
    <p:notesMasterId r:id="rId8"/>
  </p:notesMasterIdLst>
  <p:sldIdLst>
    <p:sldId id="758" r:id="rId3"/>
    <p:sldId id="256" r:id="rId4"/>
    <p:sldId id="257" r:id="rId5"/>
    <p:sldId id="759" r:id="rId6"/>
    <p:sldId id="259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e-Service" id="{3C64C86B-CB58-4823-BD8C-F68585D6F563}">
          <p14:sldIdLst/>
        </p14:section>
        <p14:section name="Song" id="{D8F5DF2E-0DD5-48CF-943A-FBF98F807EFB}">
          <p14:sldIdLst/>
        </p14:section>
        <p14:section name="Prayer" id="{785FF2CF-754D-491F-BE90-82FA25063A3E}">
          <p14:sldIdLst/>
        </p14:section>
        <p14:section name="Exhortation and Dismissal" id="{ABD5E9EE-E79A-42ED-AA6A-24EF3777B493}">
          <p14:sldIdLst>
            <p14:sldId id="758"/>
            <p14:sldId id="256"/>
            <p14:sldId id="257"/>
            <p14:sldId id="759"/>
            <p14:sldId id="25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623" autoAdjust="0"/>
    <p:restoredTop sz="86325" autoAdjust="0"/>
  </p:normalViewPr>
  <p:slideViewPr>
    <p:cSldViewPr>
      <p:cViewPr varScale="1">
        <p:scale>
          <a:sx n="70" d="100"/>
          <a:sy n="70" d="100"/>
        </p:scale>
        <p:origin x="861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76" d="100"/>
          <a:sy n="76" d="100"/>
        </p:scale>
        <p:origin x="-2971" y="-8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DE7A2-50D1-4400-88E2-5E32D940C051}" type="datetimeFigureOut">
              <a:rPr lang="en-US"/>
              <a:pPr/>
              <a:t>8/3/2026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9F674F-5FF1-4C50-AE02-5B1470F93F7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653D56-5863-DB4D-0CFA-930702C51E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E1587A2-B264-8B7F-C369-C121852B67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A41DAF-4BAA-6BF9-8357-8B4032EACB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050061-5E88-681D-7379-40FBE84B63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9F674F-5FF1-4C50-AE02-5B1470F93F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83324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C1E1F-2B90-4632-A886-F97F3FBA8E98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91A66-0E0C-483D-B55B-474F0ADB5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470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C1E1F-2B90-4632-A886-F97F3FBA8E98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91A66-0E0C-483D-B55B-474F0ADB5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757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C1E1F-2B90-4632-A886-F97F3FBA8E98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91A66-0E0C-483D-B55B-474F0ADB5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6968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73FE-46E5-4EC3-8B09-87BB8EC91198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E781A-A49D-456A-A786-A4020587A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8138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73FE-46E5-4EC3-8B09-87BB8EC91198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E781A-A49D-456A-A786-A4020587A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4537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73FE-46E5-4EC3-8B09-87BB8EC91198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E781A-A49D-456A-A786-A4020587A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740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73FE-46E5-4EC3-8B09-87BB8EC91198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E781A-A49D-456A-A786-A4020587A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0078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73FE-46E5-4EC3-8B09-87BB8EC91198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E781A-A49D-456A-A786-A4020587A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1264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73FE-46E5-4EC3-8B09-87BB8EC91198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E781A-A49D-456A-A786-A4020587A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7200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73FE-46E5-4EC3-8B09-87BB8EC91198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E781A-A49D-456A-A786-A4020587A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3126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73FE-46E5-4EC3-8B09-87BB8EC91198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E781A-A49D-456A-A786-A4020587A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517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C1E1F-2B90-4632-A886-F97F3FBA8E98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91A66-0E0C-483D-B55B-474F0ADB5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1488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73FE-46E5-4EC3-8B09-87BB8EC91198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E781A-A49D-456A-A786-A4020587A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1581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73FE-46E5-4EC3-8B09-87BB8EC91198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E781A-A49D-456A-A786-A4020587A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186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73FE-46E5-4EC3-8B09-87BB8EC91198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E781A-A49D-456A-A786-A4020587A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137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C1E1F-2B90-4632-A886-F97F3FBA8E98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91A66-0E0C-483D-B55B-474F0ADB5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668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C1E1F-2B90-4632-A886-F97F3FBA8E98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91A66-0E0C-483D-B55B-474F0ADB5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496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C1E1F-2B90-4632-A886-F97F3FBA8E98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91A66-0E0C-483D-B55B-474F0ADB5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084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C1E1F-2B90-4632-A886-F97F3FBA8E98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91A66-0E0C-483D-B55B-474F0ADB5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532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C1E1F-2B90-4632-A886-F97F3FBA8E98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91A66-0E0C-483D-B55B-474F0ADB5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786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C1E1F-2B90-4632-A886-F97F3FBA8E98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91A66-0E0C-483D-B55B-474F0ADB5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17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C1E1F-2B90-4632-A886-F97F3FBA8E98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91A66-0E0C-483D-B55B-474F0ADB5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260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34C1E1F-2B90-4632-A886-F97F3FBA8E98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6191A66-0E0C-483D-B55B-474F0ADB5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956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5" r:id="rId1"/>
    <p:sldLayoutId id="2147483856" r:id="rId2"/>
    <p:sldLayoutId id="2147483857" r:id="rId3"/>
    <p:sldLayoutId id="2147483858" r:id="rId4"/>
    <p:sldLayoutId id="2147483859" r:id="rId5"/>
    <p:sldLayoutId id="2147483860" r:id="rId6"/>
    <p:sldLayoutId id="2147483861" r:id="rId7"/>
    <p:sldLayoutId id="2147483862" r:id="rId8"/>
    <p:sldLayoutId id="2147483863" r:id="rId9"/>
    <p:sldLayoutId id="2147483864" r:id="rId10"/>
    <p:sldLayoutId id="214748386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4373FE-46E5-4EC3-8B09-87BB8EC91198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4E781A-A49D-456A-A786-A4020587A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08428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67" r:id="rId1"/>
    <p:sldLayoutId id="2147483868" r:id="rId2"/>
    <p:sldLayoutId id="2147483869" r:id="rId3"/>
    <p:sldLayoutId id="2147483870" r:id="rId4"/>
    <p:sldLayoutId id="2147483871" r:id="rId5"/>
    <p:sldLayoutId id="2147483872" r:id="rId6"/>
    <p:sldLayoutId id="2147483873" r:id="rId7"/>
    <p:sldLayoutId id="2147483874" r:id="rId8"/>
    <p:sldLayoutId id="2147483875" r:id="rId9"/>
    <p:sldLayoutId id="2147483876" r:id="rId10"/>
    <p:sldLayoutId id="214748387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4F306C-99B6-1BF3-69FA-520900B93E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6710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080D2-144D-853B-45F5-FF2859C172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70387"/>
            <a:ext cx="7772400" cy="2001838"/>
          </a:xfrm>
        </p:spPr>
        <p:txBody>
          <a:bodyPr/>
          <a:lstStyle/>
          <a:p>
            <a:pPr algn="l"/>
            <a:r>
              <a:rPr lang="en-US" dirty="0">
                <a:latin typeface="Arial Black" panose="020B0A04020102020204" pitchFamily="34" charset="0"/>
              </a:rPr>
              <a:t>The Parable of the Two Sons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2E2453-CA85-09E6-7316-9B8DFDC31F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5800" y="2379406"/>
            <a:ext cx="7315200" cy="2878394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Matthew 21:28-32</a:t>
            </a:r>
          </a:p>
        </p:txBody>
      </p:sp>
      <p:pic>
        <p:nvPicPr>
          <p:cNvPr id="8" name="Picture 7" descr="Meditations in Matthew Twenty-one: Two Vineyard Parables – MIKE ROGERS AD 70">
            <a:extLst>
              <a:ext uri="{FF2B5EF4-FFF2-40B4-BE49-F238E27FC236}">
                <a16:creationId xmlns:a16="http://schemas.microsoft.com/office/drawing/2014/main" id="{435A1043-1F1B-90C4-39C1-C83481DD84D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807" b="15999"/>
          <a:stretch>
            <a:fillRect/>
          </a:stretch>
        </p:blipFill>
        <p:spPr>
          <a:xfrm>
            <a:off x="3795251" y="3223333"/>
            <a:ext cx="4933335" cy="336427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31386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E127A-E24E-9905-4460-E8622D57A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109713"/>
          </a:xfrm>
        </p:spPr>
        <p:txBody>
          <a:bodyPr/>
          <a:lstStyle/>
          <a:p>
            <a:pPr algn="ctr"/>
            <a:r>
              <a:rPr lang="en-US" b="1" dirty="0">
                <a:latin typeface="+mn-lt"/>
              </a:rPr>
              <a:t>The Surface Lesson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5CFB7C-6A4F-E932-1CE7-10D8E28D36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God gave His commands to the nation of Israel. </a:t>
            </a:r>
          </a:p>
          <a:p>
            <a:r>
              <a:rPr lang="en-US" dirty="0"/>
              <a:t>Some blatantly disregarded God’s commands (</a:t>
            </a:r>
            <a:r>
              <a:rPr lang="en-US" i="1" dirty="0"/>
              <a:t>tax collectors and harlots</a:t>
            </a:r>
            <a:r>
              <a:rPr lang="en-US" dirty="0"/>
              <a:t>). </a:t>
            </a:r>
          </a:p>
          <a:p>
            <a:r>
              <a:rPr lang="en-US" dirty="0"/>
              <a:t>Others professed a high regard for God’s commands, but cast them aside in favor of their own traditions (scribes and Pharisees). </a:t>
            </a:r>
          </a:p>
          <a:p>
            <a:r>
              <a:rPr lang="en-US" dirty="0"/>
              <a:t>When John the Baptist preached, many of the blatant sinners repented, but only a few of the scribes, Pharisees, chief priests and elders were brought to repentance. </a:t>
            </a:r>
          </a:p>
        </p:txBody>
      </p:sp>
    </p:spTree>
    <p:extLst>
      <p:ext uri="{BB962C8B-B14F-4D97-AF65-F5344CB8AC3E}">
        <p14:creationId xmlns:p14="http://schemas.microsoft.com/office/powerpoint/2010/main" val="1498138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8213A6-81A3-D659-9E05-EC3B73A599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119545"/>
          </a:xfrm>
        </p:spPr>
        <p:txBody>
          <a:bodyPr/>
          <a:lstStyle/>
          <a:p>
            <a:pPr algn="ctr"/>
            <a:r>
              <a:rPr lang="en-US" b="1" dirty="0">
                <a:latin typeface="+mn-lt"/>
              </a:rPr>
              <a:t>Other Lessons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0FF8BE-9C5D-E507-3D6E-5E25354EB5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Jesus did not endorse delayed obedience.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Words are important, but obedience requires our works.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God welcomes our repentance.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God condemns hypocrisy. </a:t>
            </a:r>
          </a:p>
        </p:txBody>
      </p:sp>
    </p:spTree>
    <p:extLst>
      <p:ext uri="{BB962C8B-B14F-4D97-AF65-F5344CB8AC3E}">
        <p14:creationId xmlns:p14="http://schemas.microsoft.com/office/powerpoint/2010/main" val="328846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C2EE6F3F-048A-09BF-6362-87EF0AC33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57079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F46216B-77A9-411A-B9D3-5023FCB70208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6770</TotalTime>
  <Words>117</Words>
  <Application>Microsoft Office PowerPoint</Application>
  <PresentationFormat>On-screen Show (4:3)</PresentationFormat>
  <Paragraphs>13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Aptos</vt:lpstr>
      <vt:lpstr>Aptos Display</vt:lpstr>
      <vt:lpstr>Arial</vt:lpstr>
      <vt:lpstr>Arial Black</vt:lpstr>
      <vt:lpstr>Calibri</vt:lpstr>
      <vt:lpstr>Calibri Light</vt:lpstr>
      <vt:lpstr>Office Theme</vt:lpstr>
      <vt:lpstr>1_Office Theme</vt:lpstr>
      <vt:lpstr>PowerPoint Presentation</vt:lpstr>
      <vt:lpstr>The Parable of the Two Sons</vt:lpstr>
      <vt:lpstr>The Surface Lesson</vt:lpstr>
      <vt:lpstr>Other Lessons</vt:lpstr>
      <vt:lpstr>PowerPoint Presentation</vt:lpstr>
    </vt:vector>
  </TitlesOfParts>
  <Company>AQ2 Technologies, LLC.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Template</dc:title>
  <dc:creator>RJStevensMusic.com</dc:creator>
  <dc:description/>
  <cp:lastModifiedBy>Michael Hepner</cp:lastModifiedBy>
  <cp:revision>288</cp:revision>
  <dcterms:created xsi:type="dcterms:W3CDTF">2008-03-16T18:22:36Z</dcterms:created>
  <dcterms:modified xsi:type="dcterms:W3CDTF">2026-08-03T12:43:26Z</dcterms:modified>
</cp:coreProperties>
</file>