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47" r:id="rId2"/>
    <p:sldMasterId id="2147483759" r:id="rId3"/>
  </p:sldMasterIdLst>
  <p:notesMasterIdLst>
    <p:notesMasterId r:id="rId8"/>
  </p:notesMasterIdLst>
  <p:sldIdLst>
    <p:sldId id="756" r:id="rId4"/>
    <p:sldId id="256" r:id="rId5"/>
    <p:sldId id="257" r:id="rId6"/>
    <p:sldId id="760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e-Service" id="{F3D0A326-848B-403A-A056-8FFE20F92914}">
          <p14:sldIdLst/>
        </p14:section>
        <p14:section name="Opening song" id="{0654DAB5-AE50-44A2-8AF8-8E0510C8D86D}">
          <p14:sldIdLst/>
        </p14:section>
        <p14:section name="Prayer" id="{AA7EF9D7-2C1A-4A9E-B897-034327F9C43B}">
          <p14:sldIdLst/>
        </p14:section>
        <p14:section name="Scripture Reading" id="{9A28BFB2-9F46-438F-AEE7-B3FFCE5D145F}">
          <p14:sldIdLst/>
        </p14:section>
        <p14:section name="Song(s)" id="{F8F9A752-988C-4EE5-973C-DF67270C0D70}">
          <p14:sldIdLst/>
        </p14:section>
        <p14:section name="Lord's Supper" id="{EF0736C1-8E37-46BA-BF55-85A1B1056937}">
          <p14:sldIdLst/>
        </p14:section>
        <p14:section name="Song" id="{233B487B-5101-4156-A243-A60B2BC2DFE3}">
          <p14:sldIdLst/>
        </p14:section>
        <p14:section name="Sermon" id="{ECE0CD35-CB87-435B-8717-E0A7CD30F08D}">
          <p14:sldIdLst>
            <p14:sldId id="756"/>
            <p14:sldId id="256"/>
            <p14:sldId id="257"/>
            <p14:sldId id="760"/>
          </p14:sldIdLst>
        </p14:section>
        <p14:section name="Song" id="{0E89271B-AEF7-417E-BEAD-CBF4682F4AAA}">
          <p14:sldIdLst/>
        </p14:section>
        <p14:section name="End" id="{9DF123F3-2949-4C9A-9B17-20F16A95519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4603" autoAdjust="0"/>
    <p:restoredTop sz="86469" autoAdjust="0"/>
  </p:normalViewPr>
  <p:slideViewPr>
    <p:cSldViewPr>
      <p:cViewPr varScale="1">
        <p:scale>
          <a:sx n="70" d="100"/>
          <a:sy n="70" d="100"/>
        </p:scale>
        <p:origin x="861" y="4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89"/>
    </p:cViewPr>
  </p:sorterViewPr>
  <p:notesViewPr>
    <p:cSldViewPr>
      <p:cViewPr varScale="1">
        <p:scale>
          <a:sx n="76" d="100"/>
          <a:sy n="76" d="100"/>
        </p:scale>
        <p:origin x="-2971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DE7A2-50D1-4400-88E2-5E32D940C051}" type="datetimeFigureOut">
              <a:rPr lang="en-US"/>
              <a:pPr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9F674F-5FF1-4C50-AE02-5B1470F93F7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EE617-B2F9-1258-05CD-4DD67CD07F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D1AB45-8374-191F-C88C-70C955B60C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C0D64D-08D8-0CC9-C22B-D6B22E5CB0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68A89-2406-3AE3-005A-86FF81C9F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9F674F-5FF1-4C50-AE02-5B1470F93F7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13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9187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10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40746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650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51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092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2416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519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5327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0775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903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9800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8308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474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137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576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79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shade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shade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shade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shade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154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37001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5769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1419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942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86932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497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4989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851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14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8845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099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400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497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785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7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4373FE-46E5-4EC3-8B09-87BB8EC91198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E781A-A49D-456A-A786-A4020587AF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5979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104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5FDA68A4-66E3-485D-8967-083250EA6066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shade val="82000"/>
                  </a:schemeClr>
                </a:solidFill>
              </a:defRPr>
            </a:lvl1pPr>
          </a:lstStyle>
          <a:p>
            <a:fld id="{D7CFF024-A24F-4F39-86FA-88669E26E0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5635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9A4C9A-88CC-2FEA-8B66-31DEC1A7E8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1843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4B4530-4653-D42B-2466-7FFB392B71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One Body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E937702-7C18-178F-6CED-8E3FAC71B1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b="1" dirty="0"/>
              <a:t>1 Corinthians 12:12-27</a:t>
            </a:r>
          </a:p>
        </p:txBody>
      </p:sp>
    </p:spTree>
    <p:extLst>
      <p:ext uri="{BB962C8B-B14F-4D97-AF65-F5344CB8AC3E}">
        <p14:creationId xmlns:p14="http://schemas.microsoft.com/office/powerpoint/2010/main" val="2871202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A5D30-7D93-6B9A-DA91-FFFC0D2E8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b="1" dirty="0"/>
              <a:t>How the One Body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C26D0C-898C-9138-6A1C-ADDB00E07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228004"/>
            <a:ext cx="7989752" cy="285919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accent2"/>
                </a:solidFill>
              </a:rPr>
              <a:t>1 Corinthians 12:12-27</a:t>
            </a:r>
          </a:p>
          <a:p>
            <a:pPr marL="0" indent="0" algn="ctr">
              <a:buNone/>
            </a:pPr>
            <a:endParaRPr lang="en-US" sz="800" b="1" dirty="0"/>
          </a:p>
          <a:p>
            <a:r>
              <a:rPr lang="en-US" sz="2800" b="1" dirty="0"/>
              <a:t>Depending on One Another </a:t>
            </a:r>
            <a:r>
              <a:rPr lang="en-US" sz="2800" dirty="0"/>
              <a:t>- </a:t>
            </a:r>
            <a:r>
              <a:rPr lang="en-US" sz="2800" dirty="0">
                <a:solidFill>
                  <a:schemeClr val="accent2"/>
                </a:solidFill>
              </a:rPr>
              <a:t>vs. 12-20</a:t>
            </a:r>
          </a:p>
          <a:p>
            <a:r>
              <a:rPr lang="en-US" sz="2800" b="1" dirty="0"/>
              <a:t>Respecting One Another </a:t>
            </a:r>
            <a:r>
              <a:rPr lang="en-US" sz="2800" dirty="0"/>
              <a:t>- </a:t>
            </a:r>
            <a:r>
              <a:rPr lang="en-US" sz="2800" dirty="0">
                <a:solidFill>
                  <a:schemeClr val="accent2"/>
                </a:solidFill>
              </a:rPr>
              <a:t>vs. 21-24</a:t>
            </a:r>
          </a:p>
          <a:p>
            <a:r>
              <a:rPr lang="en-US" sz="2800" b="1" dirty="0"/>
              <a:t>Caring for One Another </a:t>
            </a:r>
            <a:r>
              <a:rPr lang="en-US" sz="2800" dirty="0"/>
              <a:t>- </a:t>
            </a:r>
            <a:r>
              <a:rPr lang="en-US" sz="2800" dirty="0">
                <a:solidFill>
                  <a:schemeClr val="accent2"/>
                </a:solidFill>
              </a:rPr>
              <a:t>vs. 25-27</a:t>
            </a:r>
          </a:p>
        </p:txBody>
      </p:sp>
    </p:spTree>
    <p:extLst>
      <p:ext uri="{BB962C8B-B14F-4D97-AF65-F5344CB8AC3E}">
        <p14:creationId xmlns:p14="http://schemas.microsoft.com/office/powerpoint/2010/main" val="4104008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E70492-81DD-B9C3-6807-5BA94C0E01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5925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3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3A418E6B-C5F0-4B95-8D77-61E3EF3B5DF5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37</Words>
  <Application>Microsoft Office PowerPoint</Application>
  <PresentationFormat>On-screen Show (4:3)</PresentationFormat>
  <Paragraphs>9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Aptos</vt:lpstr>
      <vt:lpstr>Aptos Display</vt:lpstr>
      <vt:lpstr>Arial</vt:lpstr>
      <vt:lpstr>Calibri</vt:lpstr>
      <vt:lpstr>Calibri Light</vt:lpstr>
      <vt:lpstr>Gill Sans MT</vt:lpstr>
      <vt:lpstr>Wingdings 2</vt:lpstr>
      <vt:lpstr>1_Office Theme</vt:lpstr>
      <vt:lpstr>Dividend</vt:lpstr>
      <vt:lpstr>4_Office Theme</vt:lpstr>
      <vt:lpstr>PowerPoint Presentation</vt:lpstr>
      <vt:lpstr>One Body</vt:lpstr>
      <vt:lpstr>How the One Body Functions</vt:lpstr>
      <vt:lpstr>PowerPoint Presentation</vt:lpstr>
    </vt:vector>
  </TitlesOfParts>
  <Company>AQ2 Technologies, LLC.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Template</dc:title>
  <dc:creator>RJStevensMusic.com</dc:creator>
  <dc:description/>
  <cp:lastModifiedBy>Michael Hepner</cp:lastModifiedBy>
  <cp:revision>97</cp:revision>
  <dcterms:created xsi:type="dcterms:W3CDTF">2008-03-16T18:22:36Z</dcterms:created>
  <dcterms:modified xsi:type="dcterms:W3CDTF">2026-08-03T12:50:41Z</dcterms:modified>
</cp:coreProperties>
</file>