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257" r:id="rId3"/>
    <p:sldId id="264" r:id="rId4"/>
    <p:sldId id="263" r:id="rId5"/>
    <p:sldId id="272" r:id="rId6"/>
    <p:sldId id="267" r:id="rId7"/>
    <p:sldId id="266" r:id="rId8"/>
    <p:sldId id="265" r:id="rId9"/>
    <p:sldId id="269" r:id="rId10"/>
    <p:sldId id="268" r:id="rId11"/>
    <p:sldId id="271" r:id="rId12"/>
    <p:sldId id="273" r:id="rId13"/>
    <p:sldId id="275" r:id="rId14"/>
    <p:sldId id="279" r:id="rId15"/>
    <p:sldId id="260" r:id="rId16"/>
    <p:sldId id="277" r:id="rId17"/>
    <p:sldId id="270" r:id="rId18"/>
    <p:sldId id="278" r:id="rId19"/>
    <p:sldId id="280" r:id="rId20"/>
    <p:sldId id="282" r:id="rId21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3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673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21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07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598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57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9593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4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38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13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1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02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92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37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73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81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74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5D8D965-FC37-4A4D-9E95-112D40E261E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6969AC-2A70-4762-801D-24074152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76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696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A12BB-88E2-0BC8-3224-D3DC23F5F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00869A-70F9-3FD6-DEEE-E84FFA06BB87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61120-EC34-D6D7-EE13-9E951273EDC8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[31] Then Jesus said to those Jews who believed Him, “If you abide in My word, you are My disciples indeed. [32] “And you shall know the truth, and the truth shall make you free.”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75A95C-26AE-5BDD-0331-04089C7B6B37}"/>
              </a:ext>
            </a:extLst>
          </p:cNvPr>
          <p:cNvSpPr txBox="1"/>
          <p:nvPr/>
        </p:nvSpPr>
        <p:spPr>
          <a:xfrm>
            <a:off x="3272587" y="4643590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8:31-32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77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A0938-00FE-DF5A-2700-939665EEA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78C86-6F18-FB96-6653-450A9EDDDDE6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A5AFC8-A7D7-6753-C336-A702D4F914A9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[3] “I tell you, no; but unless you repent you will all likewise perish. …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[5] “I tell you, no; but unless you repent you will all likewise perish.”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B45E9-4B53-82A3-E3B1-D2161799F23E}"/>
              </a:ext>
            </a:extLst>
          </p:cNvPr>
          <p:cNvSpPr txBox="1"/>
          <p:nvPr/>
        </p:nvSpPr>
        <p:spPr>
          <a:xfrm>
            <a:off x="3903652" y="4471834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Luke 13:3,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80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6C32E-F00F-9388-EC4A-81139B2E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625D3C-734A-B948-B9EA-A6F33329838B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7DC6F-2253-8CCD-24ED-D8CBD1032536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[32] “Therefore whoever confesses Me before men, him I will also confess before My Father who is in heaven. [33] “But whoever denies Me before men, him I will also deny before My Father who is in heaven. 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38ACB-7C09-623E-D658-BE5DB705354A}"/>
              </a:ext>
            </a:extLst>
          </p:cNvPr>
          <p:cNvSpPr txBox="1"/>
          <p:nvPr/>
        </p:nvSpPr>
        <p:spPr>
          <a:xfrm>
            <a:off x="3279027" y="5467838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10:32-33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11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59259-DCDA-7425-CDEF-7449ABE1F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F1DCFF-9EE7-0FE7-29CB-EAAF0EA3D9BD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0E521D-86F3-3152-8E3D-67D50E2BBF29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[14] “For if you forgive men their trespasses, your heavenly Father will also forgive you. [15] “But if you do not forgive men their trespasses, neither will your Father forgive your trespasses. 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DB643-D676-0799-5443-29310DFF7FE8}"/>
              </a:ext>
            </a:extLst>
          </p:cNvPr>
          <p:cNvSpPr txBox="1"/>
          <p:nvPr/>
        </p:nvSpPr>
        <p:spPr>
          <a:xfrm>
            <a:off x="3182436" y="4984880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6:14-15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0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FAF44-F9A0-6662-1224-94B6DEE07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8D347-A293-90FA-1439-C0C41BB0639C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43F72D-2567-3960-8886-295D3B4F5878}"/>
              </a:ext>
            </a:extLst>
          </p:cNvPr>
          <p:cNvSpPr txBox="1"/>
          <p:nvPr/>
        </p:nvSpPr>
        <p:spPr>
          <a:xfrm>
            <a:off x="506706" y="1409457"/>
            <a:ext cx="80839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[8] “If your hand or foot causes you to sin … [9] “And if your eye causes you to sin, pluck it out and cast </a:t>
            </a:r>
            <a:r>
              <a:rPr lang="en-US" sz="3600" b="1" i="1" dirty="0">
                <a:solidFill>
                  <a:schemeClr val="bg1"/>
                </a:solidFill>
              </a:rPr>
              <a:t>it</a:t>
            </a:r>
            <a:r>
              <a:rPr lang="en-US" sz="3600" b="1" dirty="0">
                <a:solidFill>
                  <a:schemeClr val="bg1"/>
                </a:solidFill>
              </a:rPr>
              <a:t> from you. It is better for you to enter into life with one eye, rather than having two eyes, to be cast into hell fire. </a:t>
            </a:r>
          </a:p>
          <a:p>
            <a:endParaRPr lang="en-US" sz="3600" dirty="0"/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8983A-ECEC-ABDA-BF16-AB42BA9745F8}"/>
              </a:ext>
            </a:extLst>
          </p:cNvPr>
          <p:cNvSpPr txBox="1"/>
          <p:nvPr/>
        </p:nvSpPr>
        <p:spPr>
          <a:xfrm>
            <a:off x="3279027" y="5467838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18:6-9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31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7CD4B8-BF1C-6BC9-0946-EA3DB048E7D1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EC5A9-5DB9-6695-E8C3-8BBB62FA7E95}"/>
              </a:ext>
            </a:extLst>
          </p:cNvPr>
          <p:cNvSpPr txBox="1"/>
          <p:nvPr/>
        </p:nvSpPr>
        <p:spPr>
          <a:xfrm>
            <a:off x="506706" y="1252205"/>
            <a:ext cx="80257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[6] Jesus said to him, “I am the way, the truth, and the life. No one comes to the Father except through Me.   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BEC829-FEF4-128F-0B8A-AA8D47DDC069}"/>
              </a:ext>
            </a:extLst>
          </p:cNvPr>
          <p:cNvSpPr txBox="1"/>
          <p:nvPr/>
        </p:nvSpPr>
        <p:spPr>
          <a:xfrm>
            <a:off x="5081618" y="3483585"/>
            <a:ext cx="2990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14:6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66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1429F-0150-7933-A457-2712FDBE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FC69BD-17FC-F6C6-5F03-B96F0CCCE1AD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0EC1F9-E2C9-025F-442C-EB5264355610}"/>
              </a:ext>
            </a:extLst>
          </p:cNvPr>
          <p:cNvSpPr txBox="1"/>
          <p:nvPr/>
        </p:nvSpPr>
        <p:spPr>
          <a:xfrm>
            <a:off x="506706" y="1409457"/>
            <a:ext cx="80839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[16] “He who believes and is baptized will be saved; but he who does not believe will be condemned.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0F7FB-8D56-EB63-5C11-61CEB9547BC7}"/>
              </a:ext>
            </a:extLst>
          </p:cNvPr>
          <p:cNvSpPr txBox="1"/>
          <p:nvPr/>
        </p:nvSpPr>
        <p:spPr>
          <a:xfrm>
            <a:off x="3736227" y="3917836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Mark 16:16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76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E2204-82A9-BDB9-F1E9-0B1135E0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A5A8D4-3D6F-5DD4-06F6-1E7713F38FBA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8BDF5C-EBA7-6D48-E436-FD69968D1586}"/>
              </a:ext>
            </a:extLst>
          </p:cNvPr>
          <p:cNvSpPr txBox="1"/>
          <p:nvPr/>
        </p:nvSpPr>
        <p:spPr>
          <a:xfrm>
            <a:off x="506706" y="1409457"/>
            <a:ext cx="8083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[15] “If you love Me, keep My commandments.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CD8631-73BF-5B05-2223-E73BBC294655}"/>
              </a:ext>
            </a:extLst>
          </p:cNvPr>
          <p:cNvSpPr txBox="1"/>
          <p:nvPr/>
        </p:nvSpPr>
        <p:spPr>
          <a:xfrm>
            <a:off x="4356504" y="2749024"/>
            <a:ext cx="4787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14:15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24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7A765-D44B-85FC-4855-3A1E82707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5D903B-B328-D04F-A45C-1282B894C0FD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D70C97-DC7F-4AC9-3744-0F05C9EAADD2}"/>
              </a:ext>
            </a:extLst>
          </p:cNvPr>
          <p:cNvSpPr txBox="1"/>
          <p:nvPr/>
        </p:nvSpPr>
        <p:spPr>
          <a:xfrm>
            <a:off x="506706" y="896931"/>
            <a:ext cx="808399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[21] “Not everyone who says to Me, ‘Lord, Lord,’ shall enter the kingdom of heaven, but he who does the will of My Father in heaven. [22] “Many will say to Me in that day, ‘Lord, Lord, have we not prophesied in Your name, cast out demons in Your name, and done many wonders in Your name?’ [23] “And then I will declare to them, ‘I never knew you; depart from Me, you who practice lawlessness!’</a:t>
            </a:r>
            <a:r>
              <a:rPr lang="en-US" sz="3600" dirty="0"/>
              <a:t>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76614B-A95F-00EA-0A53-3B0CACDBCE9F}"/>
              </a:ext>
            </a:extLst>
          </p:cNvPr>
          <p:cNvSpPr txBox="1"/>
          <p:nvPr/>
        </p:nvSpPr>
        <p:spPr>
          <a:xfrm>
            <a:off x="3203312" y="5753224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7:21-23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355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84792-BA41-9065-FF10-0C4DFD7D7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D791EE-46D3-5457-9E84-09CE0C0635C5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80E45-5331-9D72-AD04-FD73FD66B359}"/>
              </a:ext>
            </a:extLst>
          </p:cNvPr>
          <p:cNvSpPr txBox="1"/>
          <p:nvPr/>
        </p:nvSpPr>
        <p:spPr>
          <a:xfrm>
            <a:off x="506706" y="1025061"/>
            <a:ext cx="808399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He gave the Plan of Salvation</a:t>
            </a:r>
          </a:p>
          <a:p>
            <a:pPr marL="401638" indent="-401638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Hear what Jesus said</a:t>
            </a:r>
          </a:p>
          <a:p>
            <a:pPr marL="401638" indent="-401638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Believe that Jesus is God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– John 8:24</a:t>
            </a:r>
          </a:p>
          <a:p>
            <a:pPr marL="401638" indent="-401638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Repent of our sins</a:t>
            </a:r>
            <a:br>
              <a:rPr lang="en-US" sz="3200" b="1">
                <a:solidFill>
                  <a:schemeClr val="bg1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– </a:t>
            </a:r>
            <a:r>
              <a:rPr lang="en-US" sz="3200" b="1" dirty="0">
                <a:solidFill>
                  <a:schemeClr val="bg1"/>
                </a:solidFill>
              </a:rPr>
              <a:t>Luke 13:3</a:t>
            </a:r>
          </a:p>
          <a:p>
            <a:pPr marL="401638" indent="-401638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Confess that Jesus is our Lord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– Matthew 10:32</a:t>
            </a:r>
          </a:p>
          <a:p>
            <a:pPr marL="401638" indent="-401638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Be baptized for the remission of our sins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– Mark 16:16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436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22529E-71AA-171A-E108-37C3DFAE818F}"/>
              </a:ext>
            </a:extLst>
          </p:cNvPr>
          <p:cNvSpPr txBox="1"/>
          <p:nvPr/>
        </p:nvSpPr>
        <p:spPr>
          <a:xfrm>
            <a:off x="192199" y="2195723"/>
            <a:ext cx="8771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</p:txBody>
      </p:sp>
    </p:spTree>
    <p:extLst>
      <p:ext uri="{BB962C8B-B14F-4D97-AF65-F5344CB8AC3E}">
        <p14:creationId xmlns:p14="http://schemas.microsoft.com/office/powerpoint/2010/main" val="1984666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DAB58A-19EE-2137-589E-618CA6576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317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D09B7-1A9B-F85B-FD0C-91D98E79F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D37063-A4ED-3655-15B9-EEF5EB704260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33D05-D9E4-1019-2475-FF66F1B5D576}"/>
              </a:ext>
            </a:extLst>
          </p:cNvPr>
          <p:cNvSpPr txBox="1"/>
          <p:nvPr/>
        </p:nvSpPr>
        <p:spPr>
          <a:xfrm>
            <a:off x="506706" y="1409457"/>
            <a:ext cx="80839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[46] “But why do you call Me ‘Lord, Lord,’ and not do the things which I say?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A2A2C-D57C-7B60-6402-85CEC97BE852}"/>
              </a:ext>
            </a:extLst>
          </p:cNvPr>
          <p:cNvSpPr txBox="1"/>
          <p:nvPr/>
        </p:nvSpPr>
        <p:spPr>
          <a:xfrm>
            <a:off x="4406010" y="3002615"/>
            <a:ext cx="4205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Luke 6:46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06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CF0E1-F579-68F4-A451-7CB71E97F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87FD8D-A920-274A-49A7-092FAE685A24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1BBA4-3A43-0DFA-700B-F292C55B0B17}"/>
              </a:ext>
            </a:extLst>
          </p:cNvPr>
          <p:cNvSpPr txBox="1"/>
          <p:nvPr/>
        </p:nvSpPr>
        <p:spPr>
          <a:xfrm>
            <a:off x="506706" y="1248480"/>
            <a:ext cx="80839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[24] “Therefore I said to you that you will die in your sins; for if you do not believe that I am </a:t>
            </a:r>
            <a:r>
              <a:rPr lang="en-US" sz="3600" b="1" i="1" dirty="0">
                <a:solidFill>
                  <a:schemeClr val="bg1"/>
                </a:solidFill>
              </a:rPr>
              <a:t>He,</a:t>
            </a:r>
            <a:r>
              <a:rPr lang="en-US" sz="3600" b="1" dirty="0">
                <a:solidFill>
                  <a:schemeClr val="bg1"/>
                </a:solidFill>
              </a:rPr>
              <a:t> you will die in your sins.”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…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[58] Jesus said to them, “Most assuredly, I say to you, before Abraham was, I AM.”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67B94A-25A6-DF69-30A8-279CFAB56CFF}"/>
              </a:ext>
            </a:extLst>
          </p:cNvPr>
          <p:cNvSpPr txBox="1"/>
          <p:nvPr/>
        </p:nvSpPr>
        <p:spPr>
          <a:xfrm>
            <a:off x="3488246" y="5991852"/>
            <a:ext cx="4187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8:24, 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8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029E-04C6-BC2B-76F4-CDF2C0F77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5FFB1F-7870-C9FB-252F-3440744C275C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4B97B-4BA1-C0AA-FE3A-58F8AC3C0D62}"/>
              </a:ext>
            </a:extLst>
          </p:cNvPr>
          <p:cNvSpPr txBox="1"/>
          <p:nvPr/>
        </p:nvSpPr>
        <p:spPr>
          <a:xfrm>
            <a:off x="506706" y="1409457"/>
            <a:ext cx="80839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[63] But Jesus kept silent. And the high priest answered and said to Him, “I put You under oath by the living God: Tell us if You are the Christ, the Son of God!” [64] Jesus said to him, “</a:t>
            </a:r>
            <a:r>
              <a:rPr lang="en-US" sz="3600" b="1" i="1" dirty="0">
                <a:solidFill>
                  <a:schemeClr val="bg1"/>
                </a:solidFill>
              </a:rPr>
              <a:t>It is as </a:t>
            </a:r>
            <a:r>
              <a:rPr lang="en-US" sz="3600" b="1" dirty="0">
                <a:solidFill>
                  <a:schemeClr val="bg1"/>
                </a:solidFill>
              </a:rPr>
              <a:t>you said. …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01E6C-2BA6-1FD4-72AF-5EFBFB994401}"/>
              </a:ext>
            </a:extLst>
          </p:cNvPr>
          <p:cNvSpPr txBox="1"/>
          <p:nvPr/>
        </p:nvSpPr>
        <p:spPr>
          <a:xfrm>
            <a:off x="3279027" y="5467838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26:63-64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7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368F7-6F0F-8B5D-49AC-EF175261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037090-7790-1D56-7B3E-0248048AA852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EE10C-43F6-7002-1676-99DAA9C2E34A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[28] Then they said to Him, “What shall we do, that we may work the works of God?” [29] Jesus answered and said to them, “This is the work of God, that you believe in Him whom He sent.”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F256D-0C94-1B4D-B361-9A1AD64BB5C1}"/>
              </a:ext>
            </a:extLst>
          </p:cNvPr>
          <p:cNvSpPr txBox="1"/>
          <p:nvPr/>
        </p:nvSpPr>
        <p:spPr>
          <a:xfrm>
            <a:off x="3279027" y="5467838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6:28-29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67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AB31-E34E-F663-14D8-D609C3505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F4BDDB-D5DE-D8ED-CD3B-5122BBAC79C8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DB23F-BD86-5CD7-53E4-2B91186BC075}"/>
              </a:ext>
            </a:extLst>
          </p:cNvPr>
          <p:cNvSpPr txBox="1"/>
          <p:nvPr/>
        </p:nvSpPr>
        <p:spPr>
          <a:xfrm>
            <a:off x="506706" y="1409457"/>
            <a:ext cx="80839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[18] And Jesus came and spoke to them, saying, “All authority has been given to Me in heaven and on earth. … teaching them to observe all things that I have commanded you;”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CEF015-AEBF-B90A-429B-77A7F4E0AE07}"/>
              </a:ext>
            </a:extLst>
          </p:cNvPr>
          <p:cNvSpPr txBox="1"/>
          <p:nvPr/>
        </p:nvSpPr>
        <p:spPr>
          <a:xfrm>
            <a:off x="3016938" y="4907130"/>
            <a:ext cx="463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28:18-20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812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73CA7-83E0-885E-AEBB-ED9F9AF24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1747C6-991C-C995-C3A0-E696F09C0E2B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9523D-9096-024B-868B-A7230BC32EA1}"/>
              </a:ext>
            </a:extLst>
          </p:cNvPr>
          <p:cNvSpPr txBox="1"/>
          <p:nvPr/>
        </p:nvSpPr>
        <p:spPr>
          <a:xfrm>
            <a:off x="506706" y="1409457"/>
            <a:ext cx="8083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[48] “He who rejects Me, and does not receive My words, has that which judges him—the word that I have spoken will judge him in the last day.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97786-DBDC-42AA-3BC6-A554C5F9AB76}"/>
              </a:ext>
            </a:extLst>
          </p:cNvPr>
          <p:cNvSpPr txBox="1"/>
          <p:nvPr/>
        </p:nvSpPr>
        <p:spPr>
          <a:xfrm>
            <a:off x="3897213" y="4167072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John 12:48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70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848F0-58CF-89A4-BB92-EE13F2B62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CC44B1-0BE7-5349-A44B-4A7085D72443}"/>
              </a:ext>
            </a:extLst>
          </p:cNvPr>
          <p:cNvSpPr txBox="1"/>
          <p:nvPr/>
        </p:nvSpPr>
        <p:spPr>
          <a:xfrm>
            <a:off x="506706" y="69890"/>
            <a:ext cx="77986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What Did Jesus Say?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70AF4-1805-AA0E-3BD1-84577D188843}"/>
              </a:ext>
            </a:extLst>
          </p:cNvPr>
          <p:cNvSpPr txBox="1"/>
          <p:nvPr/>
        </p:nvSpPr>
        <p:spPr>
          <a:xfrm>
            <a:off x="506706" y="1409457"/>
            <a:ext cx="80839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[41] “Then He will also say to those on the left hand, ‘Depart from Me, you cursed, into the everlasting fire prepared for the devil and his angels: [42] ‘for I was hungry and you gave Me no food; I was thirsty and you gave Me no drink; …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459684-BDBC-3E97-5BAB-B7F191A097E6}"/>
              </a:ext>
            </a:extLst>
          </p:cNvPr>
          <p:cNvSpPr txBox="1"/>
          <p:nvPr/>
        </p:nvSpPr>
        <p:spPr>
          <a:xfrm>
            <a:off x="3279027" y="5467838"/>
            <a:ext cx="563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Matthew 25:31-46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755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523</TotalTime>
  <Words>928</Words>
  <Application>Microsoft Office PowerPoint</Application>
  <PresentationFormat>On-screen Show (4:3)</PresentationFormat>
  <Paragraphs>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Hepner</dc:creator>
  <cp:lastModifiedBy>Michael Hepner</cp:lastModifiedBy>
  <cp:revision>23</cp:revision>
  <cp:lastPrinted>2014-10-16T20:21:44Z</cp:lastPrinted>
  <dcterms:created xsi:type="dcterms:W3CDTF">2013-03-24T12:46:42Z</dcterms:created>
  <dcterms:modified xsi:type="dcterms:W3CDTF">2026-07-24T14:50:39Z</dcterms:modified>
</cp:coreProperties>
</file>