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6" r:id="rId1"/>
    <p:sldMasterId id="2147483878" r:id="rId2"/>
  </p:sldMasterIdLst>
  <p:notesMasterIdLst>
    <p:notesMasterId r:id="rId23"/>
  </p:notesMasterIdLst>
  <p:sldIdLst>
    <p:sldId id="760" r:id="rId3"/>
    <p:sldId id="260" r:id="rId4"/>
    <p:sldId id="256" r:id="rId5"/>
    <p:sldId id="257" r:id="rId6"/>
    <p:sldId id="258" r:id="rId7"/>
    <p:sldId id="259" r:id="rId8"/>
    <p:sldId id="261" r:id="rId9"/>
    <p:sldId id="262" r:id="rId10"/>
    <p:sldId id="263" r:id="rId11"/>
    <p:sldId id="759" r:id="rId12"/>
    <p:sldId id="267" r:id="rId13"/>
    <p:sldId id="269" r:id="rId14"/>
    <p:sldId id="266" r:id="rId15"/>
    <p:sldId id="270" r:id="rId16"/>
    <p:sldId id="271" r:id="rId17"/>
    <p:sldId id="268" r:id="rId18"/>
    <p:sldId id="272" r:id="rId19"/>
    <p:sldId id="273" r:id="rId20"/>
    <p:sldId id="264" r:id="rId21"/>
    <p:sldId id="265"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rvice" id="{3C64C86B-CB58-4823-BD8C-F68585D6F563}">
          <p14:sldIdLst/>
        </p14:section>
        <p14:section name="Song" id="{D8F5DF2E-0DD5-48CF-943A-FBF98F807EFB}">
          <p14:sldIdLst/>
        </p14:section>
        <p14:section name="Prayer" id="{785FF2CF-754D-491F-BE90-82FA25063A3E}">
          <p14:sldIdLst/>
        </p14:section>
        <p14:section name="Exhortation and Dismissal" id="{ABD5E9EE-E79A-42ED-AA6A-24EF3777B493}">
          <p14:sldIdLst>
            <p14:sldId id="760"/>
            <p14:sldId id="260"/>
            <p14:sldId id="256"/>
            <p14:sldId id="257"/>
            <p14:sldId id="258"/>
            <p14:sldId id="259"/>
            <p14:sldId id="261"/>
            <p14:sldId id="262"/>
            <p14:sldId id="263"/>
            <p14:sldId id="759"/>
            <p14:sldId id="267"/>
            <p14:sldId id="269"/>
            <p14:sldId id="266"/>
            <p14:sldId id="270"/>
            <p14:sldId id="271"/>
            <p14:sldId id="268"/>
            <p14:sldId id="272"/>
            <p14:sldId id="273"/>
            <p14:sldId id="264"/>
            <p14:sldId id="26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34623" autoAdjust="0"/>
    <p:restoredTop sz="86325" autoAdjust="0"/>
  </p:normalViewPr>
  <p:slideViewPr>
    <p:cSldViewPr>
      <p:cViewPr varScale="1">
        <p:scale>
          <a:sx n="70" d="100"/>
          <a:sy n="70" d="100"/>
        </p:scale>
        <p:origin x="861" y="4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2790"/>
    </p:cViewPr>
  </p:sorterViewPr>
  <p:notesViewPr>
    <p:cSldViewPr>
      <p:cViewPr varScale="1">
        <p:scale>
          <a:sx n="76" d="100"/>
          <a:sy n="76" d="100"/>
        </p:scale>
        <p:origin x="-2971" y="-8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8DE7A2-50D1-4400-88E2-5E32D940C051}" type="datetimeFigureOut">
              <a:rPr lang="en-US"/>
              <a:pPr/>
              <a:t>7/27/2026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9F674F-5FF1-4C50-AE02-5B1470F93F7E}" type="slidenum">
              <a:rPr lang="en-US"/>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6" name="Group 5"/>
          <p:cNvGrpSpPr/>
          <p:nvPr/>
        </p:nvGrpSpPr>
        <p:grpSpPr>
          <a:xfrm>
            <a:off x="-2266" y="-2022"/>
            <a:ext cx="9146266" cy="6861037"/>
            <a:chOff x="-2266" y="-2022"/>
            <a:chExt cx="9146266" cy="6861037"/>
          </a:xfrm>
        </p:grpSpPr>
        <p:sp>
          <p:nvSpPr>
            <p:cNvPr id="10" name="Rectangle 9"/>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866441" y="2222624"/>
            <a:ext cx="5917677" cy="2554758"/>
          </a:xfrm>
        </p:spPr>
        <p:txBody>
          <a:bodyPr anchor="b"/>
          <a:lstStyle>
            <a:lvl1pPr>
              <a:defRPr sz="4800">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bwMode="gray">
          <a:xfrm>
            <a:off x="866441" y="4777380"/>
            <a:ext cx="5917677" cy="861420"/>
          </a:xfrm>
        </p:spPr>
        <p:txBody>
          <a:bodyPr anchor="t"/>
          <a:lstStyle>
            <a:lvl1pPr marL="0" indent="0" algn="l">
              <a:buNone/>
              <a:defRPr cap="all">
                <a:solidFill>
                  <a:schemeClr val="tx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7497419" y="1824010"/>
            <a:ext cx="990599" cy="240258"/>
          </a:xfrm>
        </p:spPr>
        <p:txBody>
          <a:bodyPr/>
          <a:lstStyle>
            <a:lvl1pPr algn="l">
              <a:defRPr sz="900" b="0" i="0">
                <a:solidFill>
                  <a:schemeClr val="bg1"/>
                </a:solidFill>
              </a:defRPr>
            </a:lvl1pPr>
          </a:lstStyle>
          <a:p>
            <a:fld id="{94EBEC99-BF0C-402D-B97E-F8E1AF59CFF3}" type="datetimeFigureOut">
              <a:rPr lang="en-US" smtClean="0"/>
              <a:t>7/27/2026</a:t>
            </a:fld>
            <a:endParaRPr lang="en-US"/>
          </a:p>
        </p:txBody>
      </p:sp>
      <p:sp>
        <p:nvSpPr>
          <p:cNvPr id="5" name="Footer Placeholder 4"/>
          <p:cNvSpPr>
            <a:spLocks noGrp="1"/>
          </p:cNvSpPr>
          <p:nvPr>
            <p:ph type="ftr" sz="quarter" idx="11"/>
          </p:nvPr>
        </p:nvSpPr>
        <p:spPr bwMode="gray">
          <a:xfrm rot="5400000">
            <a:off x="6246568" y="3264407"/>
            <a:ext cx="3859795" cy="228659"/>
          </a:xfrm>
        </p:spPr>
        <p:txBody>
          <a:bodyPr/>
          <a:lstStyle>
            <a:lvl1pPr>
              <a:defRPr sz="900" b="0" i="0">
                <a:solidFill>
                  <a:schemeClr val="bg1"/>
                </a:solidFill>
              </a:defRPr>
            </a:lvl1pPr>
          </a:lstStyle>
          <a:p>
            <a:endParaRPr lang="en-US"/>
          </a:p>
        </p:txBody>
      </p:sp>
      <p:sp>
        <p:nvSpPr>
          <p:cNvPr id="12" name="Rectangle 11"/>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9" name="Slide Number Placeholder 5"/>
          <p:cNvSpPr>
            <a:spLocks noGrp="1"/>
          </p:cNvSpPr>
          <p:nvPr>
            <p:ph type="sldNum" sz="quarter" idx="4"/>
          </p:nvPr>
        </p:nvSpPr>
        <p:spPr bwMode="gray">
          <a:xfrm>
            <a:off x="7678616" y="295730"/>
            <a:ext cx="791308" cy="767687"/>
          </a:xfrm>
          <a:prstGeom prst="rect">
            <a:avLst/>
          </a:prstGeom>
        </p:spPr>
        <p:txBody>
          <a:bodyPr anchor="b"/>
          <a:lstStyle>
            <a:lvl1pPr algn="ctr">
              <a:defRPr sz="2800">
                <a:solidFill>
                  <a:schemeClr val="bg1"/>
                </a:solidFill>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3633173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grpSp>
        <p:nvGrpSpPr>
          <p:cNvPr id="8" name="Group 7"/>
          <p:cNvGrpSpPr/>
          <p:nvPr/>
        </p:nvGrpSpPr>
        <p:grpSpPr>
          <a:xfrm>
            <a:off x="-2266" y="-2022"/>
            <a:ext cx="9146266" cy="6861037"/>
            <a:chOff x="-2266" y="-2022"/>
            <a:chExt cx="9146266" cy="6861037"/>
          </a:xfrm>
        </p:grpSpPr>
        <p:sp>
          <p:nvSpPr>
            <p:cNvPr id="12" name="Rectangle 11"/>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204164">
              <a:off x="426788" y="456424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Rectangle 14"/>
            <p:cNvSpPr/>
            <p:nvPr/>
          </p:nvSpPr>
          <p:spPr>
            <a:xfrm>
              <a:off x="421503" y="402165"/>
              <a:ext cx="8327939" cy="3141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bwMode="gray">
            <a:xfrm rot="10800000">
              <a:off x="485023" y="2670079"/>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2"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3" y="4961453"/>
            <a:ext cx="6422002"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1" y="685800"/>
            <a:ext cx="6422004"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866443" y="5528191"/>
            <a:ext cx="6422003" cy="493712"/>
          </a:xfrm>
        </p:spPr>
        <p:txBody>
          <a:bodyPr>
            <a:normAutofit/>
          </a:bodyPr>
          <a:lstStyle>
            <a:lvl1pPr marL="0" indent="0">
              <a:buNone/>
              <a:defRPr sz="12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EBEC99-BF0C-402D-B97E-F8E1AF59CFF3}"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20" name="Rectangle 19"/>
          <p:cNvSpPr/>
          <p:nvPr/>
        </p:nvSpPr>
        <p:spPr>
          <a:xfrm>
            <a:off x="7745644" y="-7177"/>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712364" y="295730"/>
            <a:ext cx="738909"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2812537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3" name="Group 2"/>
          <p:cNvGrpSpPr/>
          <p:nvPr/>
        </p:nvGrpSpPr>
        <p:grpSpPr>
          <a:xfrm>
            <a:off x="-2266" y="-2022"/>
            <a:ext cx="9146266" cy="6861037"/>
            <a:chOff x="-2266" y="-2022"/>
            <a:chExt cx="9146266" cy="6861037"/>
          </a:xfrm>
        </p:grpSpPr>
        <p:sp>
          <p:nvSpPr>
            <p:cNvPr id="11" name="Rectangle 10"/>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Rectangle 17"/>
            <p:cNvSpPr/>
            <p:nvPr/>
          </p:nvSpPr>
          <p:spPr>
            <a:xfrm>
              <a:off x="485023" y="4343399"/>
              <a:ext cx="8182128" cy="21124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6359946" y="2780895"/>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13"/>
            <p:cNvSpPr/>
            <p:nvPr/>
          </p:nvSpPr>
          <p:spPr bwMode="gray">
            <a:xfrm>
              <a:off x="485023" y="2854646"/>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2"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1" y="927101"/>
            <a:ext cx="6422004" cy="1692720"/>
          </a:xfrm>
        </p:spPr>
        <p:txBody>
          <a:bodyPr/>
          <a:lstStyle>
            <a:lvl1pPr>
              <a:defRPr sz="3600"/>
            </a:lvl1pPr>
          </a:lstStyle>
          <a:p>
            <a:r>
              <a:rPr lang="en-US"/>
              <a:t>Click to edit Master title style</a:t>
            </a:r>
            <a:endParaRPr lang="en-US" dirty="0"/>
          </a:p>
        </p:txBody>
      </p:sp>
      <p:sp>
        <p:nvSpPr>
          <p:cNvPr id="15" name="Text Placeholder 3"/>
          <p:cNvSpPr>
            <a:spLocks noGrp="1"/>
          </p:cNvSpPr>
          <p:nvPr>
            <p:ph type="body" sz="half" idx="13"/>
          </p:nvPr>
        </p:nvSpPr>
        <p:spPr>
          <a:xfrm>
            <a:off x="866440" y="3488023"/>
            <a:ext cx="6422005" cy="2536857"/>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94EBEC99-BF0C-402D-B97E-F8E1AF59CFF3}"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19" name="Rectangle 18"/>
          <p:cNvSpPr/>
          <p:nvPr/>
        </p:nvSpPr>
        <p:spPr>
          <a:xfrm>
            <a:off x="7745644" y="-7177"/>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712364" y="295730"/>
            <a:ext cx="738909"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2042559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2266" y="-2022"/>
            <a:ext cx="9146266" cy="6861037"/>
            <a:chOff x="-2266" y="-2022"/>
            <a:chExt cx="9146266" cy="6861037"/>
          </a:xfrm>
        </p:grpSpPr>
        <p:sp>
          <p:nvSpPr>
            <p:cNvPr id="14" name="Rectangle 13"/>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6359946" y="430920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12"/>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3"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11" name="TextBox 10"/>
          <p:cNvSpPr txBox="1"/>
          <p:nvPr/>
        </p:nvSpPr>
        <p:spPr bwMode="gray">
          <a:xfrm>
            <a:off x="7033421" y="2893960"/>
            <a:ext cx="679240" cy="1323439"/>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8000" dirty="0">
                <a:solidFill>
                  <a:schemeClr val="tx2">
                    <a:lumMod val="40000"/>
                    <a:lumOff val="60000"/>
                  </a:schemeClr>
                </a:solidFill>
              </a:rPr>
              <a:t>”</a:t>
            </a:r>
          </a:p>
        </p:txBody>
      </p:sp>
      <p:sp>
        <p:nvSpPr>
          <p:cNvPr id="10" name="TextBox 9"/>
          <p:cNvSpPr txBox="1"/>
          <p:nvPr/>
        </p:nvSpPr>
        <p:spPr bwMode="gray">
          <a:xfrm>
            <a:off x="625840" y="590998"/>
            <a:ext cx="601591" cy="1323439"/>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8000" dirty="0">
                <a:solidFill>
                  <a:schemeClr val="tx2">
                    <a:lumMod val="40000"/>
                    <a:lumOff val="60000"/>
                  </a:schemeClr>
                </a:solidFill>
              </a:rPr>
              <a:t>“</a:t>
            </a:r>
          </a:p>
        </p:txBody>
      </p:sp>
      <p:sp>
        <p:nvSpPr>
          <p:cNvPr id="2" name="Title 1"/>
          <p:cNvSpPr>
            <a:spLocks noGrp="1"/>
          </p:cNvSpPr>
          <p:nvPr>
            <p:ph type="title"/>
          </p:nvPr>
        </p:nvSpPr>
        <p:spPr>
          <a:xfrm>
            <a:off x="1110763" y="914400"/>
            <a:ext cx="6177681" cy="2884679"/>
          </a:xfrm>
        </p:spPr>
        <p:txBody>
          <a:bodyPr anchor="ctr"/>
          <a:lstStyle>
            <a:lvl1pPr>
              <a:defRPr sz="3600"/>
            </a:lvl1pPr>
          </a:lstStyle>
          <a:p>
            <a:r>
              <a:rPr lang="en-US"/>
              <a:t>Click to edit Master title style</a:t>
            </a:r>
            <a:endParaRPr lang="en-US" dirty="0"/>
          </a:p>
        </p:txBody>
      </p:sp>
      <p:sp>
        <p:nvSpPr>
          <p:cNvPr id="17" name="Text Placeholder 3"/>
          <p:cNvSpPr>
            <a:spLocks noGrp="1"/>
          </p:cNvSpPr>
          <p:nvPr>
            <p:ph type="body" sz="half" idx="13"/>
          </p:nvPr>
        </p:nvSpPr>
        <p:spPr bwMode="gray">
          <a:xfrm>
            <a:off x="1387279" y="3809278"/>
            <a:ext cx="5646142" cy="333113"/>
          </a:xfrm>
        </p:spPr>
        <p:txBody>
          <a:bodyPr>
            <a:normAutofit/>
          </a:bodyPr>
          <a:lstStyle>
            <a:lvl1pPr marL="0" indent="0">
              <a:buNone/>
              <a:defRPr lang="en-US" sz="1400" b="0" i="0" kern="1200" cap="small" dirty="0">
                <a:solidFill>
                  <a:schemeClr val="tx2">
                    <a:lumMod val="40000"/>
                    <a:lumOff val="6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6" name="Text Placeholder 3"/>
          <p:cNvSpPr>
            <a:spLocks noGrp="1"/>
          </p:cNvSpPr>
          <p:nvPr>
            <p:ph type="body" sz="half" idx="2"/>
          </p:nvPr>
        </p:nvSpPr>
        <p:spPr>
          <a:xfrm>
            <a:off x="878870" y="5000815"/>
            <a:ext cx="6422005" cy="1018177"/>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94EBEC99-BF0C-402D-B97E-F8E1AF59CFF3}"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22" name="Rectangle 21"/>
          <p:cNvSpPr/>
          <p:nvPr/>
        </p:nvSpPr>
        <p:spPr>
          <a:xfrm>
            <a:off x="7745644" y="-7177"/>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712364" y="295730"/>
            <a:ext cx="738909"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31291174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2266" y="-2022"/>
            <a:ext cx="9146266" cy="6861037"/>
            <a:chOff x="-2266" y="-2022"/>
            <a:chExt cx="9146266" cy="6861037"/>
          </a:xfrm>
        </p:grpSpPr>
        <p:sp>
          <p:nvSpPr>
            <p:cNvPr id="10" name="Rectangle 9"/>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6359946" y="431124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7"/>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7"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1" y="2057400"/>
            <a:ext cx="6422004" cy="20955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1" y="5159399"/>
            <a:ext cx="6422004"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4EBEC99-BF0C-402D-B97E-F8E1AF59CFF3}"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11" name="Rectangle 10"/>
          <p:cNvSpPr/>
          <p:nvPr/>
        </p:nvSpPr>
        <p:spPr>
          <a:xfrm>
            <a:off x="7744507" y="39"/>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712364" y="295730"/>
            <a:ext cx="738909"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39769126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864852" y="921453"/>
            <a:ext cx="6423592" cy="715512"/>
          </a:xfrm>
        </p:spPr>
        <p:txBody>
          <a:bodyPr anchor="ct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866440" y="2489200"/>
            <a:ext cx="2313431" cy="657962"/>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2" name="Text Placeholder 3"/>
          <p:cNvSpPr>
            <a:spLocks noGrp="1"/>
          </p:cNvSpPr>
          <p:nvPr>
            <p:ph type="body" sz="half" idx="15"/>
          </p:nvPr>
        </p:nvSpPr>
        <p:spPr>
          <a:xfrm>
            <a:off x="866440" y="3147162"/>
            <a:ext cx="2313431" cy="2877717"/>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408471" y="2485332"/>
            <a:ext cx="2326750" cy="657962"/>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Text Placeholder 3"/>
          <p:cNvSpPr>
            <a:spLocks noGrp="1"/>
          </p:cNvSpPr>
          <p:nvPr>
            <p:ph type="body" sz="half" idx="16"/>
          </p:nvPr>
        </p:nvSpPr>
        <p:spPr>
          <a:xfrm>
            <a:off x="3408471" y="3147162"/>
            <a:ext cx="2326750" cy="2888367"/>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963820" y="2489200"/>
            <a:ext cx="2313740" cy="657962"/>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4" name="Text Placeholder 3"/>
          <p:cNvSpPr>
            <a:spLocks noGrp="1"/>
          </p:cNvSpPr>
          <p:nvPr>
            <p:ph type="body" sz="half" idx="17"/>
          </p:nvPr>
        </p:nvSpPr>
        <p:spPr>
          <a:xfrm>
            <a:off x="5963820" y="3147162"/>
            <a:ext cx="2313740" cy="2877717"/>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287101" y="2489200"/>
            <a:ext cx="0" cy="3535679"/>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49622" y="2489200"/>
            <a:ext cx="0" cy="3535679"/>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4EBEC99-BF0C-402D-B97E-F8E1AF59CFF3}" type="datetimeFigureOut">
              <a:rPr lang="en-US" smtClean="0"/>
              <a:t>7/27/2026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7712364" y="295730"/>
            <a:ext cx="738909"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4223323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1" y="927101"/>
            <a:ext cx="6423592" cy="709864"/>
          </a:xfrm>
        </p:spPr>
        <p:txBody>
          <a:bodyPr anchor="ct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880390" y="4179595"/>
            <a:ext cx="2295329" cy="657961"/>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021261" y="2489200"/>
            <a:ext cx="2012937"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8"/>
          </p:nvPr>
        </p:nvSpPr>
        <p:spPr>
          <a:xfrm>
            <a:off x="866439" y="4848208"/>
            <a:ext cx="2309279" cy="1176672"/>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430434" y="4179594"/>
            <a:ext cx="2291674" cy="657962"/>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16"/>
          </p:nvPr>
        </p:nvSpPr>
        <p:spPr>
          <a:xfrm>
            <a:off x="3550622" y="2486834"/>
            <a:ext cx="2025182" cy="144970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404318" y="4848209"/>
            <a:ext cx="2317790" cy="1188374"/>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963820" y="4166523"/>
            <a:ext cx="2304671" cy="681684"/>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17"/>
          </p:nvPr>
        </p:nvSpPr>
        <p:spPr>
          <a:xfrm>
            <a:off x="6104946" y="2489200"/>
            <a:ext cx="2018838"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63820" y="4848209"/>
            <a:ext cx="2304671" cy="1189427"/>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294441" y="2489200"/>
            <a:ext cx="0" cy="3535679"/>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49622" y="2489200"/>
            <a:ext cx="0" cy="3548436"/>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4EBEC99-BF0C-402D-B97E-F8E1AF59CFF3}" type="datetimeFigureOut">
              <a:rPr lang="en-US" smtClean="0"/>
              <a:t>7/27/2026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7712364" y="295730"/>
            <a:ext cx="738909"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34609297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Title 1"/>
          <p:cNvSpPr>
            <a:spLocks noGrp="1"/>
          </p:cNvSpPr>
          <p:nvPr>
            <p:ph type="title"/>
          </p:nvPr>
        </p:nvSpPr>
        <p:spPr>
          <a:xfrm>
            <a:off x="864852" y="921453"/>
            <a:ext cx="6423592" cy="715512"/>
          </a:xfrm>
        </p:spPr>
        <p:txBody>
          <a:bodyPr anchor="ctr"/>
          <a:lstStyle>
            <a:lvl1pPr>
              <a:defRPr sz="3200"/>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EBEC99-BF0C-402D-B97E-F8E1AF59CFF3}"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712364" y="295730"/>
            <a:ext cx="738909"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11264382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0" name="Group 9"/>
          <p:cNvGrpSpPr/>
          <p:nvPr/>
        </p:nvGrpSpPr>
        <p:grpSpPr>
          <a:xfrm>
            <a:off x="-2266" y="-2022"/>
            <a:ext cx="9146266" cy="6861037"/>
            <a:chOff x="-2266" y="-2022"/>
            <a:chExt cx="9146266" cy="6861037"/>
          </a:xfrm>
        </p:grpSpPr>
        <p:sp>
          <p:nvSpPr>
            <p:cNvPr id="11" name="Rectangle 10"/>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414867" y="402165"/>
              <a:ext cx="46105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7"/>
            <p:cNvSpPr/>
            <p:nvPr/>
          </p:nvSpPr>
          <p:spPr bwMode="gray">
            <a:xfrm rot="5400000">
              <a:off x="1299309"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9" name="Freeform 5"/>
            <p:cNvSpPr/>
            <p:nvPr/>
          </p:nvSpPr>
          <p:spPr bwMode="gray">
            <a:xfrm rot="4966650">
              <a:off x="4673046" y="5107506"/>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Vertical Title 1"/>
          <p:cNvSpPr>
            <a:spLocks noGrp="1"/>
          </p:cNvSpPr>
          <p:nvPr>
            <p:ph type="title" orient="vert"/>
          </p:nvPr>
        </p:nvSpPr>
        <p:spPr>
          <a:xfrm>
            <a:off x="6168970" y="1447799"/>
            <a:ext cx="1119474" cy="4571999"/>
          </a:xfrm>
        </p:spPr>
        <p:txBody>
          <a:bodyPr vert="eaVert" anchor="ctr"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866440" y="1447799"/>
            <a:ext cx="4417234" cy="4572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EBEC99-BF0C-402D-B97E-F8E1AF59CFF3}"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7744507" y="39"/>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712364" y="295730"/>
            <a:ext cx="738909"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26863122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638BE-C55A-5A6E-AF8B-7A9BDDF75623}"/>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0A3EB5-AFA1-A447-8C51-C2F2B354AA6D}"/>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9287F07-E968-EED7-A3FF-6357A0066D89}"/>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51871F82-2D4F-49F5-DDB6-568CD51CC7AF}"/>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AA069F89-3147-36F9-3074-1E3EC0EFBBE4}"/>
              </a:ext>
            </a:extLst>
          </p:cNvPr>
          <p:cNvSpPr>
            <a:spLocks noGrp="1"/>
          </p:cNvSpPr>
          <p:nvPr>
            <p:ph type="sldNum" sz="quarter" idx="12"/>
          </p:nvPr>
        </p:nvSpPr>
        <p:spPr/>
        <p:txBody>
          <a:bodyPr/>
          <a:lstStyle>
            <a:lvl1pPr>
              <a:defRPr/>
            </a:lvl1pPr>
          </a:lstStyle>
          <a:p>
            <a:fld id="{C09788E0-7285-48C9-884C-7604DE0C5012}" type="slidenum">
              <a:rPr lang="en-US" altLang="en-US"/>
              <a:pPr/>
              <a:t>‹#›</a:t>
            </a:fld>
            <a:endParaRPr lang="en-US" altLang="en-US"/>
          </a:p>
        </p:txBody>
      </p:sp>
    </p:spTree>
    <p:extLst>
      <p:ext uri="{BB962C8B-B14F-4D97-AF65-F5344CB8AC3E}">
        <p14:creationId xmlns:p14="http://schemas.microsoft.com/office/powerpoint/2010/main" val="1462523228"/>
      </p:ext>
    </p:extLst>
  </p:cSld>
  <p:clrMapOvr>
    <a:masterClrMapping/>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9ED55-9E4F-93C7-428D-3CC0CC2168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708E518-3D85-8859-2A09-4A1D1575E88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6E5136-57AF-F56A-1691-3B8643AC7858}"/>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3BA33399-4136-AF49-F05C-161614D905E0}"/>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D00BCCFC-325B-107F-3FE0-8ECC3DFDFCE5}"/>
              </a:ext>
            </a:extLst>
          </p:cNvPr>
          <p:cNvSpPr>
            <a:spLocks noGrp="1"/>
          </p:cNvSpPr>
          <p:nvPr>
            <p:ph type="sldNum" sz="quarter" idx="12"/>
          </p:nvPr>
        </p:nvSpPr>
        <p:spPr/>
        <p:txBody>
          <a:bodyPr/>
          <a:lstStyle>
            <a:lvl1pPr>
              <a:defRPr/>
            </a:lvl1pPr>
          </a:lstStyle>
          <a:p>
            <a:fld id="{E52E52F8-34E5-4B96-B9DF-478BD6C2642A}" type="slidenum">
              <a:rPr lang="en-US" altLang="en-US"/>
              <a:pPr/>
              <a:t>‹#›</a:t>
            </a:fld>
            <a:endParaRPr lang="en-US" altLang="en-US"/>
          </a:p>
        </p:txBody>
      </p:sp>
    </p:spTree>
    <p:extLst>
      <p:ext uri="{BB962C8B-B14F-4D97-AF65-F5344CB8AC3E}">
        <p14:creationId xmlns:p14="http://schemas.microsoft.com/office/powerpoint/2010/main" val="910381057"/>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EBEC99-BF0C-402D-B97E-F8E1AF59CFF3}"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18" name="Slide Number Placeholder 5"/>
          <p:cNvSpPr>
            <a:spLocks noGrp="1"/>
          </p:cNvSpPr>
          <p:nvPr>
            <p:ph type="sldNum" sz="quarter" idx="12"/>
          </p:nvPr>
        </p:nvSpPr>
        <p:spPr>
          <a:xfrm>
            <a:off x="7678616" y="295730"/>
            <a:ext cx="791308"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5127418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E8F19-C3B1-C27A-F753-F659D799A26C}"/>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B03E0EC-4CE4-10B4-772E-45963AFB26B2}"/>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a:extLst>
              <a:ext uri="{FF2B5EF4-FFF2-40B4-BE49-F238E27FC236}">
                <a16:creationId xmlns:a16="http://schemas.microsoft.com/office/drawing/2014/main" id="{4A499EBC-4204-DB7F-C80A-5C3B1A7FA8D3}"/>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3F07592D-1D5F-0170-C016-53D02881B50B}"/>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FD669424-715D-6BEB-7062-FF4581292103}"/>
              </a:ext>
            </a:extLst>
          </p:cNvPr>
          <p:cNvSpPr>
            <a:spLocks noGrp="1"/>
          </p:cNvSpPr>
          <p:nvPr>
            <p:ph type="sldNum" sz="quarter" idx="12"/>
          </p:nvPr>
        </p:nvSpPr>
        <p:spPr/>
        <p:txBody>
          <a:bodyPr/>
          <a:lstStyle>
            <a:lvl1pPr>
              <a:defRPr/>
            </a:lvl1pPr>
          </a:lstStyle>
          <a:p>
            <a:fld id="{D4E12461-BAFA-4592-A4C0-5BE01FFB5046}" type="slidenum">
              <a:rPr lang="en-US" altLang="en-US"/>
              <a:pPr/>
              <a:t>‹#›</a:t>
            </a:fld>
            <a:endParaRPr lang="en-US" altLang="en-US"/>
          </a:p>
        </p:txBody>
      </p:sp>
    </p:spTree>
    <p:extLst>
      <p:ext uri="{BB962C8B-B14F-4D97-AF65-F5344CB8AC3E}">
        <p14:creationId xmlns:p14="http://schemas.microsoft.com/office/powerpoint/2010/main" val="1112242513"/>
      </p:ext>
    </p:extLst>
  </p:cSld>
  <p:clrMapOvr>
    <a:masterClrMapping/>
  </p:clrMapOvr>
  <p:transition>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7EABD-2A32-AA14-A145-CB49A17E75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9E294A-C844-3A1B-3995-07CAD7F941D9}"/>
              </a:ext>
            </a:extLst>
          </p:cNvPr>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B3DCEE-54BE-3610-C113-340A893193A6}"/>
              </a:ext>
            </a:extLst>
          </p:cNvPr>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AE955C6-3CC5-FA76-B922-1248EEE8519F}"/>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C531D844-32CA-0E0C-D401-15C0C6E19E22}"/>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B2A3787C-18B0-E903-A124-D41AAE1F1FF3}"/>
              </a:ext>
            </a:extLst>
          </p:cNvPr>
          <p:cNvSpPr>
            <a:spLocks noGrp="1"/>
          </p:cNvSpPr>
          <p:nvPr>
            <p:ph type="sldNum" sz="quarter" idx="12"/>
          </p:nvPr>
        </p:nvSpPr>
        <p:spPr/>
        <p:txBody>
          <a:bodyPr/>
          <a:lstStyle>
            <a:lvl1pPr>
              <a:defRPr/>
            </a:lvl1pPr>
          </a:lstStyle>
          <a:p>
            <a:fld id="{3B1DD275-88B5-435E-B166-9658172A9D62}" type="slidenum">
              <a:rPr lang="en-US" altLang="en-US"/>
              <a:pPr/>
              <a:t>‹#›</a:t>
            </a:fld>
            <a:endParaRPr lang="en-US" altLang="en-US"/>
          </a:p>
        </p:txBody>
      </p:sp>
    </p:spTree>
    <p:extLst>
      <p:ext uri="{BB962C8B-B14F-4D97-AF65-F5344CB8AC3E}">
        <p14:creationId xmlns:p14="http://schemas.microsoft.com/office/powerpoint/2010/main" val="1111079983"/>
      </p:ext>
    </p:extLst>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9FA16-F4D0-192C-3F8B-879F0F44942B}"/>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F5518C8-59E6-68B5-8F1C-6F495F8B260A}"/>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0D8EEE-9C79-27BA-866B-ABCDF03E5C80}"/>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570EEB5-AFFD-43AB-61CA-58ACF69B66DC}"/>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26F832B-B8AD-424F-E507-45C32C8E354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5363B8C-D5B5-AAEF-FCFF-76488B8D17A6}"/>
              </a:ext>
            </a:extLst>
          </p:cNvPr>
          <p:cNvSpPr>
            <a:spLocks noGrp="1"/>
          </p:cNvSpPr>
          <p:nvPr>
            <p:ph type="dt" sz="half" idx="10"/>
          </p:nvPr>
        </p:nvSpPr>
        <p:spPr/>
        <p:txBody>
          <a:bodyPr/>
          <a:lstStyle>
            <a:lvl1pPr>
              <a:defRPr/>
            </a:lvl1pPr>
          </a:lstStyle>
          <a:p>
            <a:endParaRPr lang="en-US" altLang="en-US"/>
          </a:p>
        </p:txBody>
      </p:sp>
      <p:sp>
        <p:nvSpPr>
          <p:cNvPr id="8" name="Footer Placeholder 7">
            <a:extLst>
              <a:ext uri="{FF2B5EF4-FFF2-40B4-BE49-F238E27FC236}">
                <a16:creationId xmlns:a16="http://schemas.microsoft.com/office/drawing/2014/main" id="{72BBA735-5856-F5A0-7C0F-04556DE5A84C}"/>
              </a:ext>
            </a:extLst>
          </p:cNvPr>
          <p:cNvSpPr>
            <a:spLocks noGrp="1"/>
          </p:cNvSpPr>
          <p:nvPr>
            <p:ph type="ftr" sz="quarter" idx="11"/>
          </p:nvPr>
        </p:nvSpPr>
        <p:spPr/>
        <p:txBody>
          <a:bodyPr/>
          <a:lstStyle>
            <a:lvl1pPr>
              <a:defRPr/>
            </a:lvl1pPr>
          </a:lstStyle>
          <a:p>
            <a:endParaRPr lang="en-US" altLang="en-US"/>
          </a:p>
        </p:txBody>
      </p:sp>
      <p:sp>
        <p:nvSpPr>
          <p:cNvPr id="9" name="Slide Number Placeholder 8">
            <a:extLst>
              <a:ext uri="{FF2B5EF4-FFF2-40B4-BE49-F238E27FC236}">
                <a16:creationId xmlns:a16="http://schemas.microsoft.com/office/drawing/2014/main" id="{75FF81DC-A926-9F8D-9978-6AD79CCB2A44}"/>
              </a:ext>
            </a:extLst>
          </p:cNvPr>
          <p:cNvSpPr>
            <a:spLocks noGrp="1"/>
          </p:cNvSpPr>
          <p:nvPr>
            <p:ph type="sldNum" sz="quarter" idx="12"/>
          </p:nvPr>
        </p:nvSpPr>
        <p:spPr/>
        <p:txBody>
          <a:bodyPr/>
          <a:lstStyle>
            <a:lvl1pPr>
              <a:defRPr/>
            </a:lvl1pPr>
          </a:lstStyle>
          <a:p>
            <a:fld id="{094A214C-2E5B-4975-83EF-9A6F9271EA35}" type="slidenum">
              <a:rPr lang="en-US" altLang="en-US"/>
              <a:pPr/>
              <a:t>‹#›</a:t>
            </a:fld>
            <a:endParaRPr lang="en-US" altLang="en-US"/>
          </a:p>
        </p:txBody>
      </p:sp>
    </p:spTree>
    <p:extLst>
      <p:ext uri="{BB962C8B-B14F-4D97-AF65-F5344CB8AC3E}">
        <p14:creationId xmlns:p14="http://schemas.microsoft.com/office/powerpoint/2010/main" val="3302076736"/>
      </p:ext>
    </p:extLst>
  </p:cSld>
  <p:clrMapOvr>
    <a:masterClrMapping/>
  </p:clrMapOvr>
  <p:transition>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C4266-B57F-30E0-A3D8-CABDE390DE2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CD14A0D-3DED-E23F-CBDB-D6A5EB9174AB}"/>
              </a:ext>
            </a:extLst>
          </p:cNvPr>
          <p:cNvSpPr>
            <a:spLocks noGrp="1"/>
          </p:cNvSpPr>
          <p:nvPr>
            <p:ph type="dt" sz="half" idx="10"/>
          </p:nvPr>
        </p:nvSpPr>
        <p:spPr/>
        <p:txBody>
          <a:bodyPr/>
          <a:lstStyle>
            <a:lvl1pPr>
              <a:defRPr/>
            </a:lvl1pPr>
          </a:lstStyle>
          <a:p>
            <a:endParaRPr lang="en-US" altLang="en-US"/>
          </a:p>
        </p:txBody>
      </p:sp>
      <p:sp>
        <p:nvSpPr>
          <p:cNvPr id="4" name="Footer Placeholder 3">
            <a:extLst>
              <a:ext uri="{FF2B5EF4-FFF2-40B4-BE49-F238E27FC236}">
                <a16:creationId xmlns:a16="http://schemas.microsoft.com/office/drawing/2014/main" id="{83263024-4704-F58B-1F66-5C1E2FD60BD3}"/>
              </a:ext>
            </a:extLst>
          </p:cNvPr>
          <p:cNvSpPr>
            <a:spLocks noGrp="1"/>
          </p:cNvSpPr>
          <p:nvPr>
            <p:ph type="ftr" sz="quarter" idx="11"/>
          </p:nvPr>
        </p:nvSpPr>
        <p:spPr/>
        <p:txBody>
          <a:bodyPr/>
          <a:lstStyle>
            <a:lvl1pPr>
              <a:defRPr/>
            </a:lvl1pPr>
          </a:lstStyle>
          <a:p>
            <a:endParaRPr lang="en-US" altLang="en-US"/>
          </a:p>
        </p:txBody>
      </p:sp>
      <p:sp>
        <p:nvSpPr>
          <p:cNvPr id="5" name="Slide Number Placeholder 4">
            <a:extLst>
              <a:ext uri="{FF2B5EF4-FFF2-40B4-BE49-F238E27FC236}">
                <a16:creationId xmlns:a16="http://schemas.microsoft.com/office/drawing/2014/main" id="{BF1B7BB7-266F-CE12-04F5-880077FB52B7}"/>
              </a:ext>
            </a:extLst>
          </p:cNvPr>
          <p:cNvSpPr>
            <a:spLocks noGrp="1"/>
          </p:cNvSpPr>
          <p:nvPr>
            <p:ph type="sldNum" sz="quarter" idx="12"/>
          </p:nvPr>
        </p:nvSpPr>
        <p:spPr/>
        <p:txBody>
          <a:bodyPr/>
          <a:lstStyle>
            <a:lvl1pPr>
              <a:defRPr/>
            </a:lvl1pPr>
          </a:lstStyle>
          <a:p>
            <a:fld id="{205D476E-CFE2-4765-B4AF-5B954E19D2FC}" type="slidenum">
              <a:rPr lang="en-US" altLang="en-US"/>
              <a:pPr/>
              <a:t>‹#›</a:t>
            </a:fld>
            <a:endParaRPr lang="en-US" altLang="en-US"/>
          </a:p>
        </p:txBody>
      </p:sp>
    </p:spTree>
    <p:extLst>
      <p:ext uri="{BB962C8B-B14F-4D97-AF65-F5344CB8AC3E}">
        <p14:creationId xmlns:p14="http://schemas.microsoft.com/office/powerpoint/2010/main" val="2186658619"/>
      </p:ext>
    </p:extLst>
  </p:cSld>
  <p:clrMapOvr>
    <a:masterClrMapping/>
  </p:clrMapOvr>
  <p:transition>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100F914-5C8A-FB3F-5189-338130EC8888}"/>
              </a:ext>
            </a:extLst>
          </p:cNvPr>
          <p:cNvSpPr>
            <a:spLocks noGrp="1"/>
          </p:cNvSpPr>
          <p:nvPr>
            <p:ph type="dt" sz="half"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id="{8CDA77E5-9514-8347-07EB-82A66111F83E}"/>
              </a:ext>
            </a:extLst>
          </p:cNvPr>
          <p:cNvSpPr>
            <a:spLocks noGrp="1"/>
          </p:cNvSpPr>
          <p:nvPr>
            <p:ph type="ftr" sz="quarter" idx="11"/>
          </p:nvPr>
        </p:nvSpPr>
        <p:spPr/>
        <p:txBody>
          <a:bodyPr/>
          <a:lstStyle>
            <a:lvl1pPr>
              <a:defRPr/>
            </a:lvl1pPr>
          </a:lstStyle>
          <a:p>
            <a:endParaRPr lang="en-US" altLang="en-US"/>
          </a:p>
        </p:txBody>
      </p:sp>
      <p:sp>
        <p:nvSpPr>
          <p:cNvPr id="4" name="Slide Number Placeholder 3">
            <a:extLst>
              <a:ext uri="{FF2B5EF4-FFF2-40B4-BE49-F238E27FC236}">
                <a16:creationId xmlns:a16="http://schemas.microsoft.com/office/drawing/2014/main" id="{76AD8295-91DC-5B64-705A-D23C7739241E}"/>
              </a:ext>
            </a:extLst>
          </p:cNvPr>
          <p:cNvSpPr>
            <a:spLocks noGrp="1"/>
          </p:cNvSpPr>
          <p:nvPr>
            <p:ph type="sldNum" sz="quarter" idx="12"/>
          </p:nvPr>
        </p:nvSpPr>
        <p:spPr/>
        <p:txBody>
          <a:bodyPr/>
          <a:lstStyle>
            <a:lvl1pPr>
              <a:defRPr/>
            </a:lvl1pPr>
          </a:lstStyle>
          <a:p>
            <a:fld id="{89F694C4-8539-43E7-AD94-6A754964012F}" type="slidenum">
              <a:rPr lang="en-US" altLang="en-US"/>
              <a:pPr/>
              <a:t>‹#›</a:t>
            </a:fld>
            <a:endParaRPr lang="en-US" altLang="en-US"/>
          </a:p>
        </p:txBody>
      </p:sp>
    </p:spTree>
    <p:extLst>
      <p:ext uri="{BB962C8B-B14F-4D97-AF65-F5344CB8AC3E}">
        <p14:creationId xmlns:p14="http://schemas.microsoft.com/office/powerpoint/2010/main" val="1761824280"/>
      </p:ext>
    </p:extLst>
  </p:cSld>
  <p:clrMapOvr>
    <a:masterClrMapping/>
  </p:clrMapOvr>
  <p:transition>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601ED-9BE5-EBE4-1CC0-489DEA6117BB}"/>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EEE7C34-51C7-327E-CD11-AF70E523492D}"/>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68EE550-389D-D9B8-90AB-D76E2157FB76}"/>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FE3C24D-E03F-60D4-5203-3C7C49F0EB69}"/>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8791E98E-669A-3F22-24DF-88ACCC4B3F38}"/>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B601E21A-9565-51D5-75F3-85741D4C4DC5}"/>
              </a:ext>
            </a:extLst>
          </p:cNvPr>
          <p:cNvSpPr>
            <a:spLocks noGrp="1"/>
          </p:cNvSpPr>
          <p:nvPr>
            <p:ph type="sldNum" sz="quarter" idx="12"/>
          </p:nvPr>
        </p:nvSpPr>
        <p:spPr/>
        <p:txBody>
          <a:bodyPr/>
          <a:lstStyle>
            <a:lvl1pPr>
              <a:defRPr/>
            </a:lvl1pPr>
          </a:lstStyle>
          <a:p>
            <a:fld id="{747966C0-3086-454E-9F84-4F8A26C50A3C}" type="slidenum">
              <a:rPr lang="en-US" altLang="en-US"/>
              <a:pPr/>
              <a:t>‹#›</a:t>
            </a:fld>
            <a:endParaRPr lang="en-US" altLang="en-US"/>
          </a:p>
        </p:txBody>
      </p:sp>
    </p:spTree>
    <p:extLst>
      <p:ext uri="{BB962C8B-B14F-4D97-AF65-F5344CB8AC3E}">
        <p14:creationId xmlns:p14="http://schemas.microsoft.com/office/powerpoint/2010/main" val="2121516806"/>
      </p:ext>
    </p:extLst>
  </p:cSld>
  <p:clrMapOvr>
    <a:masterClrMapping/>
  </p:clrMapOvr>
  <p:transition>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18331-F9E9-B194-6988-AB0DD136BF8D}"/>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81E9968-C0F5-6040-A032-6D6ED181AF87}"/>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89A2050-0969-F87E-8777-4A67AF1D2EAD}"/>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9528CF-CB20-5B9E-DA35-2EF9F915EDA7}"/>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9A839DE3-DC94-A444-465C-F9794E54846D}"/>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D2683BAE-0BFD-B02F-6CC6-E8B74134EA16}"/>
              </a:ext>
            </a:extLst>
          </p:cNvPr>
          <p:cNvSpPr>
            <a:spLocks noGrp="1"/>
          </p:cNvSpPr>
          <p:nvPr>
            <p:ph type="sldNum" sz="quarter" idx="12"/>
          </p:nvPr>
        </p:nvSpPr>
        <p:spPr/>
        <p:txBody>
          <a:bodyPr/>
          <a:lstStyle>
            <a:lvl1pPr>
              <a:defRPr/>
            </a:lvl1pPr>
          </a:lstStyle>
          <a:p>
            <a:fld id="{8059C40B-11BB-4483-98D2-DF83B7DD68D5}" type="slidenum">
              <a:rPr lang="en-US" altLang="en-US"/>
              <a:pPr/>
              <a:t>‹#›</a:t>
            </a:fld>
            <a:endParaRPr lang="en-US" altLang="en-US"/>
          </a:p>
        </p:txBody>
      </p:sp>
    </p:spTree>
    <p:extLst>
      <p:ext uri="{BB962C8B-B14F-4D97-AF65-F5344CB8AC3E}">
        <p14:creationId xmlns:p14="http://schemas.microsoft.com/office/powerpoint/2010/main" val="360484356"/>
      </p:ext>
    </p:extLst>
  </p:cSld>
  <p:clrMapOvr>
    <a:masterClrMapping/>
  </p:clrMapOvr>
  <p:transition>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CAA8E-BF90-51E2-3322-A959215F8B1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F83997B-AC3D-07DC-3192-970A38AD805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8C2407-670F-B916-1746-E53E5B234EEA}"/>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3DDABC19-2B71-1878-14BC-20D3AEA3C181}"/>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5AE64CA0-B95F-719F-8A30-661DD09852D9}"/>
              </a:ext>
            </a:extLst>
          </p:cNvPr>
          <p:cNvSpPr>
            <a:spLocks noGrp="1"/>
          </p:cNvSpPr>
          <p:nvPr>
            <p:ph type="sldNum" sz="quarter" idx="12"/>
          </p:nvPr>
        </p:nvSpPr>
        <p:spPr/>
        <p:txBody>
          <a:bodyPr/>
          <a:lstStyle>
            <a:lvl1pPr>
              <a:defRPr/>
            </a:lvl1pPr>
          </a:lstStyle>
          <a:p>
            <a:fld id="{A974D026-6F22-4FF8-BDEF-5829C271E453}" type="slidenum">
              <a:rPr lang="en-US" altLang="en-US"/>
              <a:pPr/>
              <a:t>‹#›</a:t>
            </a:fld>
            <a:endParaRPr lang="en-US" altLang="en-US"/>
          </a:p>
        </p:txBody>
      </p:sp>
    </p:spTree>
    <p:extLst>
      <p:ext uri="{BB962C8B-B14F-4D97-AF65-F5344CB8AC3E}">
        <p14:creationId xmlns:p14="http://schemas.microsoft.com/office/powerpoint/2010/main" val="4287018394"/>
      </p:ext>
    </p:extLst>
  </p:cSld>
  <p:clrMapOvr>
    <a:masterClrMapping/>
  </p:clrMapOvr>
  <p:transition>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F20438B-CCD2-9E4B-801D-3E9DE1A0B6E0}"/>
              </a:ext>
            </a:extLst>
          </p:cNvPr>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568D8E6-35CE-B0A5-8E5B-11605E1426EE}"/>
              </a:ext>
            </a:extLst>
          </p:cNvPr>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22CB60-5691-1C35-7C1A-ED6EDDA12C04}"/>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DABF4D6A-5790-628A-EE3E-2192A35A920B}"/>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73301065-F0EB-264A-DE84-E1383A87E319}"/>
              </a:ext>
            </a:extLst>
          </p:cNvPr>
          <p:cNvSpPr>
            <a:spLocks noGrp="1"/>
          </p:cNvSpPr>
          <p:nvPr>
            <p:ph type="sldNum" sz="quarter" idx="12"/>
          </p:nvPr>
        </p:nvSpPr>
        <p:spPr/>
        <p:txBody>
          <a:bodyPr/>
          <a:lstStyle>
            <a:lvl1pPr>
              <a:defRPr/>
            </a:lvl1pPr>
          </a:lstStyle>
          <a:p>
            <a:fld id="{5B48CC08-DCF0-4900-8939-A900EC35BF37}" type="slidenum">
              <a:rPr lang="en-US" altLang="en-US"/>
              <a:pPr/>
              <a:t>‹#›</a:t>
            </a:fld>
            <a:endParaRPr lang="en-US" altLang="en-US"/>
          </a:p>
        </p:txBody>
      </p:sp>
    </p:spTree>
    <p:extLst>
      <p:ext uri="{BB962C8B-B14F-4D97-AF65-F5344CB8AC3E}">
        <p14:creationId xmlns:p14="http://schemas.microsoft.com/office/powerpoint/2010/main" val="2815023869"/>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6" name="Group 5"/>
          <p:cNvGrpSpPr/>
          <p:nvPr/>
        </p:nvGrpSpPr>
        <p:grpSpPr>
          <a:xfrm>
            <a:off x="-2266" y="-2022"/>
            <a:ext cx="9146266" cy="6861037"/>
            <a:chOff x="-2266" y="-2022"/>
            <a:chExt cx="9146266" cy="6861037"/>
          </a:xfrm>
        </p:grpSpPr>
        <p:sp>
          <p:nvSpPr>
            <p:cNvPr id="12" name="Rectangle 11"/>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687606">
              <a:off x="3320102"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7"/>
            <p:cNvSpPr/>
            <p:nvPr/>
          </p:nvSpPr>
          <p:spPr bwMode="gray">
            <a:xfrm rot="16200000">
              <a:off x="3105027"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0"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hasCustomPrompt="1"/>
          </p:nvPr>
        </p:nvSpPr>
        <p:spPr>
          <a:xfrm>
            <a:off x="866443" y="2257588"/>
            <a:ext cx="3101763" cy="3020343"/>
          </a:xfrm>
        </p:spPr>
        <p:txBody>
          <a:bodyPr anchor="ctr"/>
          <a:lstStyle>
            <a:lvl1pPr algn="l">
              <a:defRPr sz="3200" b="0" cap="none"/>
            </a:lvl1pPr>
          </a:lstStyle>
          <a:p>
            <a:r>
              <a:rPr lang="en-US" dirty="0"/>
              <a:t>Click to edit Master title style</a:t>
            </a:r>
            <a:br>
              <a:rPr lang="en-US" dirty="0"/>
            </a:br>
            <a:r>
              <a:rPr lang="en-US" dirty="0"/>
              <a:t>third</a:t>
            </a:r>
          </a:p>
        </p:txBody>
      </p:sp>
      <p:sp>
        <p:nvSpPr>
          <p:cNvPr id="3" name="Text Placeholder 2"/>
          <p:cNvSpPr>
            <a:spLocks noGrp="1"/>
          </p:cNvSpPr>
          <p:nvPr>
            <p:ph type="body" idx="1"/>
          </p:nvPr>
        </p:nvSpPr>
        <p:spPr>
          <a:xfrm>
            <a:off x="5119261" y="2257267"/>
            <a:ext cx="3054653" cy="3020345"/>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4EBEC99-BF0C-402D-B97E-F8E1AF59CFF3}"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7745644" y="39"/>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1" name="Slide Number Placeholder 5"/>
          <p:cNvSpPr>
            <a:spLocks noGrp="1"/>
          </p:cNvSpPr>
          <p:nvPr>
            <p:ph type="sldNum" sz="quarter" idx="12"/>
          </p:nvPr>
        </p:nvSpPr>
        <p:spPr>
          <a:xfrm>
            <a:off x="7678616" y="295730"/>
            <a:ext cx="791308"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245329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66440" y="2489199"/>
            <a:ext cx="3636979" cy="353060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0580" y="2489199"/>
            <a:ext cx="3636981" cy="355324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4EBEC99-BF0C-402D-B97E-F8E1AF59CFF3}"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11" name="Slide Number Placeholder 5"/>
          <p:cNvSpPr>
            <a:spLocks noGrp="1"/>
          </p:cNvSpPr>
          <p:nvPr>
            <p:ph type="sldNum" sz="quarter" idx="12"/>
          </p:nvPr>
        </p:nvSpPr>
        <p:spPr>
          <a:xfrm>
            <a:off x="7678616" y="295730"/>
            <a:ext cx="791308"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341270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66440" y="2489200"/>
            <a:ext cx="3636979" cy="759290"/>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66441" y="3248040"/>
            <a:ext cx="3636978" cy="277176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0580" y="2488750"/>
            <a:ext cx="3636980" cy="759290"/>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0581" y="3248040"/>
            <a:ext cx="3636980" cy="277390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4EBEC99-BF0C-402D-B97E-F8E1AF59CFF3}" type="datetimeFigureOut">
              <a:rPr lang="en-US" smtClean="0"/>
              <a:t>7/27/2026</a:t>
            </a:fld>
            <a:endParaRPr lang="en-US"/>
          </a:p>
        </p:txBody>
      </p:sp>
      <p:sp>
        <p:nvSpPr>
          <p:cNvPr id="8" name="Footer Placeholder 7"/>
          <p:cNvSpPr>
            <a:spLocks noGrp="1"/>
          </p:cNvSpPr>
          <p:nvPr>
            <p:ph type="ftr" sz="quarter" idx="11"/>
          </p:nvPr>
        </p:nvSpPr>
        <p:spPr/>
        <p:txBody>
          <a:bodyPr/>
          <a:lstStyle/>
          <a:p>
            <a:endParaRPr lang="en-US"/>
          </a:p>
        </p:txBody>
      </p:sp>
      <p:sp>
        <p:nvSpPr>
          <p:cNvPr id="13" name="Slide Number Placeholder 5"/>
          <p:cNvSpPr>
            <a:spLocks noGrp="1"/>
          </p:cNvSpPr>
          <p:nvPr>
            <p:ph type="sldNum" sz="quarter" idx="12"/>
          </p:nvPr>
        </p:nvSpPr>
        <p:spPr>
          <a:xfrm>
            <a:off x="7678616" y="295730"/>
            <a:ext cx="791308"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4255986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4EBEC99-BF0C-402D-B97E-F8E1AF59CFF3}" type="datetimeFigureOut">
              <a:rPr lang="en-US" smtClean="0"/>
              <a:t>7/27/2026</a:t>
            </a:fld>
            <a:endParaRPr lang="en-US"/>
          </a:p>
        </p:txBody>
      </p:sp>
      <p:sp>
        <p:nvSpPr>
          <p:cNvPr id="4" name="Footer Placeholder 3"/>
          <p:cNvSpPr>
            <a:spLocks noGrp="1"/>
          </p:cNvSpPr>
          <p:nvPr>
            <p:ph type="ftr" sz="quarter" idx="11"/>
          </p:nvPr>
        </p:nvSpPr>
        <p:spPr/>
        <p:txBody>
          <a:bodyPr/>
          <a:lstStyle/>
          <a:p>
            <a:endParaRPr lang="en-US"/>
          </a:p>
        </p:txBody>
      </p:sp>
      <p:sp>
        <p:nvSpPr>
          <p:cNvPr id="10" name="Slide Number Placeholder 5"/>
          <p:cNvSpPr>
            <a:spLocks noGrp="1"/>
          </p:cNvSpPr>
          <p:nvPr>
            <p:ph type="sldNum" sz="quarter" idx="12"/>
          </p:nvPr>
        </p:nvSpPr>
        <p:spPr>
          <a:xfrm>
            <a:off x="7678616" y="295730"/>
            <a:ext cx="791308"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369692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EBEC99-BF0C-402D-B97E-F8E1AF59CFF3}" type="datetimeFigureOut">
              <a:rPr lang="en-US" smtClean="0"/>
              <a:t>7/27/2026</a:t>
            </a:fld>
            <a:endParaRPr lang="en-US"/>
          </a:p>
        </p:txBody>
      </p:sp>
      <p:sp>
        <p:nvSpPr>
          <p:cNvPr id="3" name="Footer Placeholder 2"/>
          <p:cNvSpPr>
            <a:spLocks noGrp="1"/>
          </p:cNvSpPr>
          <p:nvPr>
            <p:ph type="ftr" sz="quarter" idx="11"/>
          </p:nvPr>
        </p:nvSpPr>
        <p:spPr/>
        <p:txBody>
          <a:bodyPr/>
          <a:lstStyle/>
          <a:p>
            <a:endParaRPr lang="en-US"/>
          </a:p>
        </p:txBody>
      </p:sp>
      <p:sp>
        <p:nvSpPr>
          <p:cNvPr id="11" name="Rectangle 10"/>
          <p:cNvSpPr/>
          <p:nvPr/>
        </p:nvSpPr>
        <p:spPr>
          <a:xfrm>
            <a:off x="7745644" y="-1404"/>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5"/>
          <p:cNvSpPr>
            <a:spLocks noGrp="1"/>
          </p:cNvSpPr>
          <p:nvPr>
            <p:ph type="sldNum" sz="quarter" idx="12"/>
          </p:nvPr>
        </p:nvSpPr>
        <p:spPr>
          <a:xfrm>
            <a:off x="7678616" y="295730"/>
            <a:ext cx="791308"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1885133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7" name="Group 6"/>
          <p:cNvGrpSpPr/>
          <p:nvPr/>
        </p:nvGrpSpPr>
        <p:grpSpPr>
          <a:xfrm>
            <a:off x="-2266" y="-2022"/>
            <a:ext cx="9146266" cy="6861037"/>
            <a:chOff x="-2266" y="-2022"/>
            <a:chExt cx="9146266" cy="6861037"/>
          </a:xfrm>
        </p:grpSpPr>
        <p:sp>
          <p:nvSpPr>
            <p:cNvPr id="13" name="Rectangle 12"/>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687606">
              <a:off x="2769747"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8"/>
            <p:cNvSpPr/>
            <p:nvPr/>
          </p:nvSpPr>
          <p:spPr bwMode="gray">
            <a:xfrm rot="16200000">
              <a:off x="2548536"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0"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1447800"/>
            <a:ext cx="2712590" cy="1495588"/>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568927" y="1452881"/>
            <a:ext cx="3632850"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866440" y="3086845"/>
            <a:ext cx="2712590" cy="2938036"/>
          </a:xfrm>
        </p:spPr>
        <p:txBody>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EBEC99-BF0C-402D-B97E-F8E1AF59CFF3}"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19" name="Rectangle 18"/>
          <p:cNvSpPr/>
          <p:nvPr/>
        </p:nvSpPr>
        <p:spPr>
          <a:xfrm>
            <a:off x="7745644" y="-1404"/>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7678616" y="295730"/>
            <a:ext cx="791308"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2666352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7" name="Group 6"/>
          <p:cNvGrpSpPr/>
          <p:nvPr/>
        </p:nvGrpSpPr>
        <p:grpSpPr>
          <a:xfrm>
            <a:off x="-2266" y="-2022"/>
            <a:ext cx="9146266" cy="6861037"/>
            <a:chOff x="-2266" y="-2022"/>
            <a:chExt cx="9146266" cy="6861037"/>
          </a:xfrm>
        </p:grpSpPr>
        <p:sp>
          <p:nvSpPr>
            <p:cNvPr id="21" name="Rectangle 20"/>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6" name="Oval 25"/>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687606">
              <a:off x="3074559"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8"/>
            <p:cNvSpPr/>
            <p:nvPr/>
          </p:nvSpPr>
          <p:spPr bwMode="gray">
            <a:xfrm rot="16200000">
              <a:off x="2852610"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7"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51591" y="1343112"/>
            <a:ext cx="3001938" cy="1613085"/>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4722909" y="1320800"/>
            <a:ext cx="2791102" cy="421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851592" y="3086100"/>
            <a:ext cx="3001938" cy="2451100"/>
          </a:xfrm>
        </p:spPr>
        <p:txBody>
          <a:bodyPr>
            <a:normAutofit/>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EBEC99-BF0C-402D-B97E-F8E1AF59CFF3}"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14" name="Rectangle 13"/>
          <p:cNvSpPr/>
          <p:nvPr/>
        </p:nvSpPr>
        <p:spPr>
          <a:xfrm>
            <a:off x="7745644" y="-1404"/>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7678616" y="295730"/>
            <a:ext cx="791308" cy="767687"/>
          </a:xfrm>
          <a:prstGeom prst="rect">
            <a:avLst/>
          </a:prstGeom>
        </p:spPr>
        <p:txBody>
          <a:bodyPr/>
          <a:lstStyle>
            <a:lvl1pPr algn="ctr">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1194034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p:cNvGrpSpPr/>
          <p:nvPr/>
        </p:nvGrpSpPr>
        <p:grpSpPr>
          <a:xfrm>
            <a:off x="-2266" y="-2022"/>
            <a:ext cx="9146266" cy="6861037"/>
            <a:chOff x="-2266" y="-2022"/>
            <a:chExt cx="9146266" cy="6861037"/>
          </a:xfrm>
        </p:grpSpPr>
        <p:sp>
          <p:nvSpPr>
            <p:cNvPr id="19" name="Rectangle 18"/>
            <p:cNvSpPr/>
            <p:nvPr/>
          </p:nvSpPr>
          <p:spPr>
            <a:xfrm>
              <a:off x="0" y="0"/>
              <a:ext cx="9144000" cy="6858000"/>
            </a:xfrm>
            <a:prstGeom prst="rect">
              <a:avLst/>
            </a:prstGeom>
            <a:blipFill>
              <a:blip r:embed="rId19">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Oval 14"/>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Oval 16"/>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Oval 15"/>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Freeform 5"/>
            <p:cNvSpPr/>
            <p:nvPr/>
          </p:nvSpPr>
          <p:spPr bwMode="gray">
            <a:xfrm rot="21010068">
              <a:off x="6359946" y="179029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26" name="Freeform 25"/>
            <p:cNvSpPr/>
            <p:nvPr/>
          </p:nvSpPr>
          <p:spPr bwMode="gray">
            <a:xfrm>
              <a:off x="485023" y="1856958"/>
              <a:ext cx="8173954" cy="4535226"/>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txBody>
            <a:bodyPr/>
            <a:lstStyle/>
            <a:p>
              <a:endParaRPr lang="en-US"/>
            </a:p>
          </p:txBody>
        </p:sp>
        <p:sp>
          <p:nvSpPr>
            <p:cNvPr id="27"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grpSp>
      <p:sp>
        <p:nvSpPr>
          <p:cNvPr id="2" name="Title Placeholder 1"/>
          <p:cNvSpPr>
            <a:spLocks noGrp="1"/>
          </p:cNvSpPr>
          <p:nvPr>
            <p:ph type="title"/>
          </p:nvPr>
        </p:nvSpPr>
        <p:spPr bwMode="gray">
          <a:xfrm>
            <a:off x="866441" y="927099"/>
            <a:ext cx="6345260" cy="709865"/>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66441" y="2489201"/>
            <a:ext cx="6345260" cy="353059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60111" y="6377097"/>
            <a:ext cx="990599" cy="228659"/>
          </a:xfrm>
          <a:prstGeom prst="rect">
            <a:avLst/>
          </a:prstGeom>
        </p:spPr>
        <p:txBody>
          <a:bodyPr vert="horz" lIns="91440" tIns="45720" rIns="91440" bIns="45720" rtlCol="0" anchor="t" anchorCtr="0"/>
          <a:lstStyle>
            <a:lvl1pPr algn="r">
              <a:defRPr sz="900" b="1" i="0">
                <a:solidFill>
                  <a:schemeClr val="accent1"/>
                </a:solidFill>
              </a:defRPr>
            </a:lvl1pPr>
          </a:lstStyle>
          <a:p>
            <a:fld id="{94EBEC99-BF0C-402D-B97E-F8E1AF59CFF3}" type="datetimeFigureOut">
              <a:rPr lang="en-US" smtClean="0"/>
              <a:t>7/27/2026</a:t>
            </a:fld>
            <a:endParaRPr lang="en-US"/>
          </a:p>
        </p:txBody>
      </p:sp>
      <p:sp>
        <p:nvSpPr>
          <p:cNvPr id="5" name="Footer Placeholder 4"/>
          <p:cNvSpPr>
            <a:spLocks noGrp="1"/>
          </p:cNvSpPr>
          <p:nvPr>
            <p:ph type="ftr" sz="quarter" idx="3"/>
          </p:nvPr>
        </p:nvSpPr>
        <p:spPr>
          <a:xfrm>
            <a:off x="590842" y="6373195"/>
            <a:ext cx="3859795" cy="228659"/>
          </a:xfrm>
          <a:prstGeom prst="rect">
            <a:avLst/>
          </a:prstGeom>
        </p:spPr>
        <p:txBody>
          <a:bodyPr vert="horz" lIns="91440" tIns="45720" rIns="91440" bIns="45720" rtlCol="0" anchor="b"/>
          <a:lstStyle>
            <a:lvl1pPr algn="l">
              <a:defRPr sz="900" b="1" i="0">
                <a:solidFill>
                  <a:schemeClr val="accent1"/>
                </a:solidFill>
              </a:defRPr>
            </a:lvl1pPr>
          </a:lstStyle>
          <a:p>
            <a:endParaRPr lang="en-US"/>
          </a:p>
        </p:txBody>
      </p:sp>
      <p:sp>
        <p:nvSpPr>
          <p:cNvPr id="29" name="Rectangle 2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3" name="Slide Number Placeholder 5"/>
          <p:cNvSpPr>
            <a:spLocks noGrp="1"/>
          </p:cNvSpPr>
          <p:nvPr>
            <p:ph type="sldNum" sz="quarter" idx="4"/>
          </p:nvPr>
        </p:nvSpPr>
        <p:spPr bwMode="gray">
          <a:xfrm>
            <a:off x="7678616" y="295730"/>
            <a:ext cx="791308" cy="767687"/>
          </a:xfrm>
          <a:prstGeom prst="rect">
            <a:avLst/>
          </a:prstGeom>
        </p:spPr>
        <p:txBody>
          <a:bodyPr anchor="b"/>
          <a:lstStyle>
            <a:lvl1pPr algn="ctr">
              <a:defRPr sz="2800">
                <a:solidFill>
                  <a:schemeClr val="bg1"/>
                </a:solidFill>
              </a:defRPr>
            </a:lvl1pPr>
          </a:lstStyle>
          <a:p>
            <a:fld id="{881DCC3F-1DDB-47CB-B47B-795CEAAAEDF4}" type="slidenum">
              <a:rPr lang="en-US" smtClean="0"/>
              <a:t>‹#›</a:t>
            </a:fld>
            <a:endParaRPr lang="en-US"/>
          </a:p>
        </p:txBody>
      </p:sp>
    </p:spTree>
    <p:extLst>
      <p:ext uri="{BB962C8B-B14F-4D97-AF65-F5344CB8AC3E}">
        <p14:creationId xmlns:p14="http://schemas.microsoft.com/office/powerpoint/2010/main" val="2929783391"/>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 id="2147483848" r:id="rId12"/>
    <p:sldLayoutId id="2147483849" r:id="rId13"/>
    <p:sldLayoutId id="2147483850" r:id="rId14"/>
    <p:sldLayoutId id="2147483851" r:id="rId15"/>
    <p:sldLayoutId id="2147483852" r:id="rId16"/>
    <p:sldLayoutId id="2147483853" r:id="rId17"/>
  </p:sldLayoutIdLst>
  <p:txStyles>
    <p:titleStyle>
      <a:lvl1pPr algn="l" defTabSz="457200" rtl="0" eaLnBrk="1" latinLnBrk="0" hangingPunct="1">
        <a:spcBef>
          <a:spcPct val="0"/>
        </a:spcBef>
        <a:buNone/>
        <a:defRPr sz="3200" b="0"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89651F28-1953-256B-DD19-0BEE1F029EAA}"/>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8131" name="Rectangle 3">
            <a:extLst>
              <a:ext uri="{FF2B5EF4-FFF2-40B4-BE49-F238E27FC236}">
                <a16:creationId xmlns:a16="http://schemas.microsoft.com/office/drawing/2014/main" id="{68703261-00A6-31CC-0654-AD79C2099479}"/>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8132" name="Rectangle 4">
            <a:extLst>
              <a:ext uri="{FF2B5EF4-FFF2-40B4-BE49-F238E27FC236}">
                <a16:creationId xmlns:a16="http://schemas.microsoft.com/office/drawing/2014/main" id="{1A530182-C534-D370-3778-62FA4CDAFCEC}"/>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a:p>
        </p:txBody>
      </p:sp>
      <p:sp>
        <p:nvSpPr>
          <p:cNvPr id="48133" name="Rectangle 5">
            <a:extLst>
              <a:ext uri="{FF2B5EF4-FFF2-40B4-BE49-F238E27FC236}">
                <a16:creationId xmlns:a16="http://schemas.microsoft.com/office/drawing/2014/main" id="{D2DC2BB6-839C-638B-ACAD-16B3FD2BA31C}"/>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n-US"/>
          </a:p>
        </p:txBody>
      </p:sp>
      <p:sp>
        <p:nvSpPr>
          <p:cNvPr id="48134" name="Rectangle 6">
            <a:extLst>
              <a:ext uri="{FF2B5EF4-FFF2-40B4-BE49-F238E27FC236}">
                <a16:creationId xmlns:a16="http://schemas.microsoft.com/office/drawing/2014/main" id="{85D3B0EB-1FE8-AC95-1A36-FDA333C7CF36}"/>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D5C8CFCC-7C8F-4BB4-9B94-8C937C5EEEE8}" type="slidenum">
              <a:rPr lang="en-US" altLang="en-US"/>
              <a:pPr/>
              <a:t>‹#›</a:t>
            </a:fld>
            <a:endParaRPr lang="en-US" altLang="en-US"/>
          </a:p>
        </p:txBody>
      </p:sp>
    </p:spTree>
    <p:extLst>
      <p:ext uri="{BB962C8B-B14F-4D97-AF65-F5344CB8AC3E}">
        <p14:creationId xmlns:p14="http://schemas.microsoft.com/office/powerpoint/2010/main" val="2356023735"/>
      </p:ext>
    </p:extLst>
  </p:cSld>
  <p:clrMap bg1="lt1" tx1="dk1" bg2="lt2" tx2="dk2" accent1="accent1" accent2="accent2" accent3="accent3" accent4="accent4" accent5="accent5" accent6="accent6" hlink="hlink" folHlink="folHlink"/>
  <p:sldLayoutIdLst>
    <p:sldLayoutId id="2147483879" r:id="rId1"/>
    <p:sldLayoutId id="2147483880" r:id="rId2"/>
    <p:sldLayoutId id="2147483881" r:id="rId3"/>
    <p:sldLayoutId id="2147483882" r:id="rId4"/>
    <p:sldLayoutId id="2147483883" r:id="rId5"/>
    <p:sldLayoutId id="2147483884" r:id="rId6"/>
    <p:sldLayoutId id="2147483885" r:id="rId7"/>
    <p:sldLayoutId id="2147483886" r:id="rId8"/>
    <p:sldLayoutId id="2147483887" r:id="rId9"/>
    <p:sldLayoutId id="2147483888" r:id="rId10"/>
    <p:sldLayoutId id="2147483889" r:id="rId11"/>
  </p:sldLayoutIdLst>
  <p:transition>
    <p:fade thruBlk="1"/>
  </p:transition>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7D5A5-93C6-2BDF-B25A-8DA62BFEFBB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741870E-ADF2-ADFF-9E43-E4EA562BE85E}"/>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78534076"/>
      </p:ext>
    </p:extLst>
  </p:cSld>
  <p:clrMapOvr>
    <a:masterClrMapping/>
  </p:clrMapOvr>
  <p:transition>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8B32666C-C0EA-AA08-9546-C4AF04B05D93}"/>
              </a:ext>
            </a:extLst>
          </p:cNvPr>
          <p:cNvSpPr>
            <a:spLocks noGrp="1" noChangeArrowheads="1"/>
          </p:cNvSpPr>
          <p:nvPr>
            <p:ph type="title"/>
          </p:nvPr>
        </p:nvSpPr>
        <p:spPr/>
        <p:txBody>
          <a:bodyPr/>
          <a:lstStyle/>
          <a:p>
            <a:r>
              <a:rPr lang="en-US" altLang="en-US">
                <a:effectLst>
                  <a:outerShdw blurRad="38100" dist="38100" dir="2700000" algn="tl">
                    <a:srgbClr val="C0C0C0"/>
                  </a:outerShdw>
                </a:effectLst>
              </a:rPr>
              <a:t>How Do People See Our Lives?</a:t>
            </a:r>
          </a:p>
        </p:txBody>
      </p:sp>
      <p:sp>
        <p:nvSpPr>
          <p:cNvPr id="19459" name="Rectangle 3">
            <a:extLst>
              <a:ext uri="{FF2B5EF4-FFF2-40B4-BE49-F238E27FC236}">
                <a16:creationId xmlns:a16="http://schemas.microsoft.com/office/drawing/2014/main" id="{2AF7BB73-7F66-7110-2BDB-CF63704CE873}"/>
              </a:ext>
            </a:extLst>
          </p:cNvPr>
          <p:cNvSpPr>
            <a:spLocks noGrp="1" noChangeArrowheads="1"/>
          </p:cNvSpPr>
          <p:nvPr>
            <p:ph type="body" idx="1"/>
          </p:nvPr>
        </p:nvSpPr>
        <p:spPr>
          <a:solidFill>
            <a:schemeClr val="bg1"/>
          </a:solidFill>
        </p:spPr>
        <p:txBody>
          <a:bodyPr/>
          <a:lstStyle/>
          <a:p>
            <a:r>
              <a:rPr lang="en-US" altLang="en-US">
                <a:effectLst>
                  <a:outerShdw blurRad="38100" dist="38100" dir="2700000" algn="tl">
                    <a:srgbClr val="C0C0C0"/>
                  </a:outerShdw>
                </a:effectLst>
              </a:rPr>
              <a:t>Be caring toward our neighbors</a:t>
            </a:r>
          </a:p>
          <a:p>
            <a:r>
              <a:rPr lang="en-US" altLang="en-US">
                <a:effectLst>
                  <a:outerShdw blurRad="38100" dist="38100" dir="2700000" algn="tl">
                    <a:srgbClr val="C0C0C0"/>
                  </a:outerShdw>
                </a:effectLst>
              </a:rPr>
              <a:t>Visit them when sick</a:t>
            </a:r>
          </a:p>
          <a:p>
            <a:r>
              <a:rPr lang="en-US" altLang="en-US">
                <a:effectLst>
                  <a:outerShdw blurRad="38100" dist="38100" dir="2700000" algn="tl">
                    <a:srgbClr val="C0C0C0"/>
                  </a:outerShdw>
                </a:effectLst>
              </a:rPr>
              <a:t>Help them with their needs</a:t>
            </a:r>
          </a:p>
          <a:p>
            <a:r>
              <a:rPr lang="en-US" altLang="en-US">
                <a:effectLst>
                  <a:outerShdw blurRad="38100" dist="38100" dir="2700000" algn="tl">
                    <a:srgbClr val="C0C0C0"/>
                  </a:outerShdw>
                </a:effectLst>
              </a:rPr>
              <a:t>They should see something special about us</a:t>
            </a:r>
          </a:p>
          <a:p>
            <a:r>
              <a:rPr lang="en-US" altLang="en-US">
                <a:effectLst>
                  <a:outerShdw blurRad="38100" dist="38100" dir="2700000" algn="tl">
                    <a:srgbClr val="C0C0C0"/>
                  </a:outerShdw>
                </a:effectLst>
              </a:rPr>
              <a:t>Show kindness to those who consider you their enemy</a:t>
            </a:r>
          </a:p>
          <a:p>
            <a:pPr>
              <a:buFontTx/>
              <a:buNone/>
            </a:pPr>
            <a:endParaRPr lang="en-US" altLang="en-US">
              <a:effectLst>
                <a:outerShdw blurRad="38100" dist="38100" dir="2700000" algn="tl">
                  <a:srgbClr val="C0C0C0"/>
                </a:outerShdw>
              </a:effectLst>
            </a:endParaRPr>
          </a:p>
        </p:txBody>
      </p:sp>
    </p:spTree>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FA302D6A-E803-4679-9FF0-A2EDA1566A25}"/>
              </a:ext>
            </a:extLst>
          </p:cNvPr>
          <p:cNvSpPr>
            <a:spLocks noGrp="1" noChangeArrowheads="1"/>
          </p:cNvSpPr>
          <p:nvPr>
            <p:ph type="title"/>
          </p:nvPr>
        </p:nvSpPr>
        <p:spPr/>
        <p:txBody>
          <a:bodyPr/>
          <a:lstStyle/>
          <a:p>
            <a:r>
              <a:rPr lang="en-US" altLang="en-US">
                <a:effectLst>
                  <a:outerShdw blurRad="38100" dist="38100" dir="2700000" algn="tl">
                    <a:srgbClr val="C0C0C0"/>
                  </a:outerShdw>
                </a:effectLst>
              </a:rPr>
              <a:t>2</a:t>
            </a:r>
            <a:r>
              <a:rPr lang="en-US" altLang="en-US" baseline="30000">
                <a:effectLst>
                  <a:outerShdw blurRad="38100" dist="38100" dir="2700000" algn="tl">
                    <a:srgbClr val="C0C0C0"/>
                  </a:outerShdw>
                </a:effectLst>
              </a:rPr>
              <a:t>nd</a:t>
            </a:r>
            <a:r>
              <a:rPr lang="en-US" altLang="en-US">
                <a:effectLst>
                  <a:outerShdw blurRad="38100" dist="38100" dir="2700000" algn="tl">
                    <a:srgbClr val="C0C0C0"/>
                  </a:outerShdw>
                </a:effectLst>
              </a:rPr>
              <a:t> - Talk About The Church</a:t>
            </a:r>
          </a:p>
        </p:txBody>
      </p:sp>
      <p:sp>
        <p:nvSpPr>
          <p:cNvPr id="21507" name="Rectangle 3">
            <a:extLst>
              <a:ext uri="{FF2B5EF4-FFF2-40B4-BE49-F238E27FC236}">
                <a16:creationId xmlns:a16="http://schemas.microsoft.com/office/drawing/2014/main" id="{760346E4-4AA7-E50C-029E-8E6D190D27EC}"/>
              </a:ext>
            </a:extLst>
          </p:cNvPr>
          <p:cNvSpPr>
            <a:spLocks noGrp="1" noChangeArrowheads="1"/>
          </p:cNvSpPr>
          <p:nvPr>
            <p:ph type="body" idx="1"/>
          </p:nvPr>
        </p:nvSpPr>
        <p:spPr>
          <a:solidFill>
            <a:schemeClr val="bg1"/>
          </a:solidFill>
        </p:spPr>
        <p:txBody>
          <a:bodyPr/>
          <a:lstStyle/>
          <a:p>
            <a:r>
              <a:rPr lang="en-US" altLang="en-US"/>
              <a:t>Jesus came preaching the Kingdom of God – The Church</a:t>
            </a:r>
          </a:p>
          <a:p>
            <a:r>
              <a:rPr lang="en-US" altLang="en-US"/>
              <a:t>John the Baptist – the Kingdom of Heaven is at hand - Matt 3:2</a:t>
            </a:r>
          </a:p>
          <a:p>
            <a:r>
              <a:rPr lang="en-US" altLang="en-US"/>
              <a:t>Jesus said – the Kingdom of God is at hand – Matt 4:17</a:t>
            </a:r>
          </a:p>
          <a:p>
            <a:r>
              <a:rPr lang="en-US" altLang="en-US"/>
              <a:t>Jesus instructed His disciples to preach the same message – Matt 10:7</a:t>
            </a:r>
          </a:p>
          <a:p>
            <a:r>
              <a:rPr lang="en-US" altLang="en-US"/>
              <a:t>The first century disciples preached about The Church</a:t>
            </a:r>
          </a:p>
        </p:txBody>
      </p:sp>
    </p:spTree>
  </p:cSld>
  <p:clrMapOvr>
    <a:masterClrMapping/>
  </p:clrMapOvr>
  <p:transition>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1980D21B-7E40-AA43-CC6B-8D37BAA8D4A2}"/>
              </a:ext>
            </a:extLst>
          </p:cNvPr>
          <p:cNvSpPr>
            <a:spLocks noGrp="1" noChangeArrowheads="1"/>
          </p:cNvSpPr>
          <p:nvPr>
            <p:ph type="title"/>
          </p:nvPr>
        </p:nvSpPr>
        <p:spPr/>
        <p:txBody>
          <a:bodyPr/>
          <a:lstStyle/>
          <a:p>
            <a:r>
              <a:rPr lang="en-US" altLang="en-US">
                <a:effectLst>
                  <a:outerShdw blurRad="38100" dist="38100" dir="2700000" algn="tl">
                    <a:srgbClr val="C0C0C0"/>
                  </a:outerShdw>
                </a:effectLst>
              </a:rPr>
              <a:t>2</a:t>
            </a:r>
            <a:r>
              <a:rPr lang="en-US" altLang="en-US" baseline="30000">
                <a:effectLst>
                  <a:outerShdw blurRad="38100" dist="38100" dir="2700000" algn="tl">
                    <a:srgbClr val="C0C0C0"/>
                  </a:outerShdw>
                </a:effectLst>
              </a:rPr>
              <a:t>nd</a:t>
            </a:r>
            <a:r>
              <a:rPr lang="en-US" altLang="en-US">
                <a:effectLst>
                  <a:outerShdw blurRad="38100" dist="38100" dir="2700000" algn="tl">
                    <a:srgbClr val="C0C0C0"/>
                  </a:outerShdw>
                </a:effectLst>
              </a:rPr>
              <a:t> – Talk, but what do we say?</a:t>
            </a:r>
          </a:p>
        </p:txBody>
      </p:sp>
      <p:sp>
        <p:nvSpPr>
          <p:cNvPr id="23555" name="Rectangle 3">
            <a:extLst>
              <a:ext uri="{FF2B5EF4-FFF2-40B4-BE49-F238E27FC236}">
                <a16:creationId xmlns:a16="http://schemas.microsoft.com/office/drawing/2014/main" id="{5CEB29E8-E63C-DC00-E1FE-6D94322EC43B}"/>
              </a:ext>
            </a:extLst>
          </p:cNvPr>
          <p:cNvSpPr>
            <a:spLocks noGrp="1" noChangeArrowheads="1"/>
          </p:cNvSpPr>
          <p:nvPr>
            <p:ph type="body" idx="1"/>
          </p:nvPr>
        </p:nvSpPr>
        <p:spPr>
          <a:xfrm>
            <a:off x="457200" y="1600200"/>
            <a:ext cx="8229600" cy="3330575"/>
          </a:xfrm>
          <a:solidFill>
            <a:schemeClr val="bg1"/>
          </a:solidFill>
        </p:spPr>
        <p:txBody>
          <a:bodyPr/>
          <a:lstStyle/>
          <a:p>
            <a:r>
              <a:rPr lang="en-US" altLang="en-US">
                <a:effectLst>
                  <a:outerShdw blurRad="38100" dist="38100" dir="2700000" algn="tl">
                    <a:srgbClr val="C0C0C0"/>
                  </a:outerShdw>
                </a:effectLst>
              </a:rPr>
              <a:t>Tell them the Pattern for The Church</a:t>
            </a:r>
          </a:p>
          <a:p>
            <a:r>
              <a:rPr lang="en-US" altLang="en-US">
                <a:effectLst>
                  <a:outerShdw blurRad="38100" dist="38100" dir="2700000" algn="tl">
                    <a:srgbClr val="C0C0C0"/>
                  </a:outerShdw>
                </a:effectLst>
              </a:rPr>
              <a:t>The organization of The Church</a:t>
            </a:r>
          </a:p>
          <a:p>
            <a:r>
              <a:rPr lang="en-US" altLang="en-US">
                <a:effectLst>
                  <a:outerShdw blurRad="38100" dist="38100" dir="2700000" algn="tl">
                    <a:srgbClr val="C0C0C0"/>
                  </a:outerShdw>
                </a:effectLst>
              </a:rPr>
              <a:t>The mission of The Church</a:t>
            </a:r>
          </a:p>
          <a:p>
            <a:r>
              <a:rPr lang="en-US" altLang="en-US">
                <a:effectLst>
                  <a:outerShdw blurRad="38100" dist="38100" dir="2700000" algn="tl">
                    <a:srgbClr val="C0C0C0"/>
                  </a:outerShdw>
                </a:effectLst>
              </a:rPr>
              <a:t>Why we attend The Lord’s Church</a:t>
            </a:r>
          </a:p>
          <a:p>
            <a:r>
              <a:rPr lang="en-US" altLang="en-US">
                <a:effectLst>
                  <a:outerShdw blurRad="38100" dist="38100" dir="2700000" algn="tl">
                    <a:srgbClr val="C0C0C0"/>
                  </a:outerShdw>
                </a:effectLst>
              </a:rPr>
              <a:t>Tell of the love of the Brethren</a:t>
            </a:r>
          </a:p>
          <a:p>
            <a:r>
              <a:rPr lang="en-US" altLang="en-US">
                <a:effectLst>
                  <a:outerShdw blurRad="38100" dist="38100" dir="2700000" algn="tl">
                    <a:srgbClr val="C0C0C0"/>
                  </a:outerShdw>
                </a:effectLst>
              </a:rPr>
              <a:t>Tell them the times we gather</a:t>
            </a:r>
          </a:p>
        </p:txBody>
      </p:sp>
    </p:spTree>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2F0EB3F1-9F73-B902-6C9F-9EB0DD8E44C7}"/>
              </a:ext>
            </a:extLst>
          </p:cNvPr>
          <p:cNvSpPr>
            <a:spLocks noGrp="1" noChangeArrowheads="1"/>
          </p:cNvSpPr>
          <p:nvPr>
            <p:ph type="title"/>
          </p:nvPr>
        </p:nvSpPr>
        <p:spPr/>
        <p:txBody>
          <a:bodyPr/>
          <a:lstStyle/>
          <a:p>
            <a:r>
              <a:rPr lang="en-US" altLang="en-US">
                <a:effectLst>
                  <a:outerShdw blurRad="38100" dist="38100" dir="2700000" algn="tl">
                    <a:srgbClr val="C0C0C0"/>
                  </a:outerShdw>
                </a:effectLst>
              </a:rPr>
              <a:t>3</a:t>
            </a:r>
            <a:r>
              <a:rPr lang="en-US" altLang="en-US" baseline="30000">
                <a:effectLst>
                  <a:outerShdw blurRad="38100" dist="38100" dir="2700000" algn="tl">
                    <a:srgbClr val="C0C0C0"/>
                  </a:outerShdw>
                </a:effectLst>
              </a:rPr>
              <a:t>rd</a:t>
            </a:r>
            <a:r>
              <a:rPr lang="en-US" altLang="en-US">
                <a:effectLst>
                  <a:outerShdw blurRad="38100" dist="38100" dir="2700000" algn="tl">
                    <a:srgbClr val="C0C0C0"/>
                  </a:outerShdw>
                </a:effectLst>
              </a:rPr>
              <a:t> – Invite People to Attend</a:t>
            </a:r>
          </a:p>
        </p:txBody>
      </p:sp>
      <p:sp>
        <p:nvSpPr>
          <p:cNvPr id="20483" name="Rectangle 3">
            <a:extLst>
              <a:ext uri="{FF2B5EF4-FFF2-40B4-BE49-F238E27FC236}">
                <a16:creationId xmlns:a16="http://schemas.microsoft.com/office/drawing/2014/main" id="{63D7EBF3-6881-2B90-1965-7840C7302BCD}"/>
              </a:ext>
            </a:extLst>
          </p:cNvPr>
          <p:cNvSpPr>
            <a:spLocks noGrp="1" noChangeArrowheads="1"/>
          </p:cNvSpPr>
          <p:nvPr>
            <p:ph type="body" idx="1"/>
          </p:nvPr>
        </p:nvSpPr>
        <p:spPr>
          <a:solidFill>
            <a:schemeClr val="bg1"/>
          </a:solidFill>
        </p:spPr>
        <p:txBody>
          <a:bodyPr/>
          <a:lstStyle/>
          <a:p>
            <a:pPr>
              <a:buFontTx/>
              <a:buNone/>
            </a:pPr>
            <a:r>
              <a:rPr lang="en-US" altLang="en-US">
                <a:effectLst>
                  <a:outerShdw blurRad="38100" dist="38100" dir="2700000" algn="tl">
                    <a:srgbClr val="C0C0C0"/>
                  </a:outerShdw>
                </a:effectLst>
              </a:rPr>
              <a:t>Jesus invited everyone to come:</a:t>
            </a:r>
          </a:p>
          <a:p>
            <a:r>
              <a:rPr lang="en-US" altLang="en-US">
                <a:effectLst>
                  <a:outerShdw blurRad="38100" dist="38100" dir="2700000" algn="tl">
                    <a:srgbClr val="C0C0C0"/>
                  </a:outerShdw>
                </a:effectLst>
              </a:rPr>
              <a:t>Mt 11:28 "Come to Me, all you who labor and are heavy laden, and I will give you rest.</a:t>
            </a:r>
          </a:p>
          <a:p>
            <a:r>
              <a:rPr lang="en-US" altLang="en-US">
                <a:effectLst>
                  <a:outerShdw blurRad="38100" dist="38100" dir="2700000" algn="tl">
                    <a:srgbClr val="C0C0C0"/>
                  </a:outerShdw>
                </a:effectLst>
              </a:rPr>
              <a:t> 29 "Take My yoke upon you and learn from Me, for I am gentle and lowly in heart, and you will find rest for your souls.</a:t>
            </a:r>
          </a:p>
          <a:p>
            <a:r>
              <a:rPr lang="en-US" altLang="en-US">
                <a:effectLst>
                  <a:outerShdw blurRad="38100" dist="38100" dir="2700000" algn="tl">
                    <a:srgbClr val="C0C0C0"/>
                  </a:outerShdw>
                </a:effectLst>
              </a:rPr>
              <a:t> 30 "For My yoke is easy and My burden is light."</a:t>
            </a:r>
          </a:p>
        </p:txBody>
      </p:sp>
    </p:spTree>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43B42FFE-1188-17A1-7F20-53D0ABD4A67B}"/>
              </a:ext>
            </a:extLst>
          </p:cNvPr>
          <p:cNvSpPr>
            <a:spLocks noGrp="1" noChangeArrowheads="1"/>
          </p:cNvSpPr>
          <p:nvPr>
            <p:ph type="title"/>
          </p:nvPr>
        </p:nvSpPr>
        <p:spPr/>
        <p:txBody>
          <a:bodyPr/>
          <a:lstStyle/>
          <a:p>
            <a:r>
              <a:rPr lang="en-US" altLang="en-US">
                <a:effectLst>
                  <a:outerShdw blurRad="38100" dist="38100" dir="2700000" algn="tl">
                    <a:srgbClr val="C0C0C0"/>
                  </a:outerShdw>
                </a:effectLst>
              </a:rPr>
              <a:t>3</a:t>
            </a:r>
            <a:r>
              <a:rPr lang="en-US" altLang="en-US" baseline="30000">
                <a:effectLst>
                  <a:outerShdw blurRad="38100" dist="38100" dir="2700000" algn="tl">
                    <a:srgbClr val="C0C0C0"/>
                  </a:outerShdw>
                </a:effectLst>
              </a:rPr>
              <a:t>rd</a:t>
            </a:r>
            <a:r>
              <a:rPr lang="en-US" altLang="en-US">
                <a:effectLst>
                  <a:outerShdw blurRad="38100" dist="38100" dir="2700000" algn="tl">
                    <a:srgbClr val="C0C0C0"/>
                  </a:outerShdw>
                </a:effectLst>
              </a:rPr>
              <a:t> – Invite People to Attend</a:t>
            </a:r>
          </a:p>
        </p:txBody>
      </p:sp>
      <p:sp>
        <p:nvSpPr>
          <p:cNvPr id="24579" name="Rectangle 3">
            <a:extLst>
              <a:ext uri="{FF2B5EF4-FFF2-40B4-BE49-F238E27FC236}">
                <a16:creationId xmlns:a16="http://schemas.microsoft.com/office/drawing/2014/main" id="{E18C11D4-0E84-E1CA-B810-1867A663971F}"/>
              </a:ext>
            </a:extLst>
          </p:cNvPr>
          <p:cNvSpPr>
            <a:spLocks noGrp="1" noChangeArrowheads="1"/>
          </p:cNvSpPr>
          <p:nvPr>
            <p:ph type="body" idx="1"/>
          </p:nvPr>
        </p:nvSpPr>
        <p:spPr>
          <a:xfrm>
            <a:off x="0" y="1524000"/>
            <a:ext cx="9144000" cy="5791200"/>
          </a:xfrm>
          <a:solidFill>
            <a:schemeClr val="bg1"/>
          </a:solidFill>
        </p:spPr>
        <p:txBody>
          <a:bodyPr/>
          <a:lstStyle/>
          <a:p>
            <a:r>
              <a:rPr lang="en-US" altLang="en-US">
                <a:effectLst>
                  <a:outerShdw blurRad="38100" dist="38100" dir="2700000" algn="tl">
                    <a:srgbClr val="C0C0C0"/>
                  </a:outerShdw>
                </a:effectLst>
              </a:rPr>
              <a:t>Joh 7:37 ¶ On the last day, that great day of the feast, Jesus stood and cried out, saying, "If anyone thirsts, let him come to Me and drink</a:t>
            </a:r>
          </a:p>
          <a:p>
            <a:r>
              <a:rPr lang="en-US" altLang="en-US">
                <a:effectLst>
                  <a:outerShdw blurRad="38100" dist="38100" dir="2700000" algn="tl">
                    <a:srgbClr val="C0C0C0"/>
                  </a:outerShdw>
                </a:effectLst>
              </a:rPr>
              <a:t>Joh 1:46 And Nathanael said to him, "Can anything good come out of Nazareth?" Philip said to him, "Come and see.“</a:t>
            </a:r>
          </a:p>
          <a:p>
            <a:r>
              <a:rPr lang="en-US" altLang="en-US">
                <a:effectLst>
                  <a:outerShdw blurRad="38100" dist="38100" dir="2700000" algn="tl">
                    <a:srgbClr val="C0C0C0"/>
                  </a:outerShdw>
                </a:effectLst>
              </a:rPr>
              <a:t>Re 22:17 And the Spirit and the bride say, "Come!" And let him who hears say, "Come!" And let him who thirsts come. Whoever desires, let him take the water of life freely.</a:t>
            </a:r>
          </a:p>
        </p:txBody>
      </p:sp>
    </p:spTree>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DD5CE597-A988-8C5A-39E3-FC7BCFEB850D}"/>
              </a:ext>
            </a:extLst>
          </p:cNvPr>
          <p:cNvSpPr>
            <a:spLocks noGrp="1" noChangeArrowheads="1"/>
          </p:cNvSpPr>
          <p:nvPr>
            <p:ph type="title"/>
          </p:nvPr>
        </p:nvSpPr>
        <p:spPr/>
        <p:txBody>
          <a:bodyPr/>
          <a:lstStyle/>
          <a:p>
            <a:r>
              <a:rPr lang="en-US" altLang="en-US">
                <a:effectLst>
                  <a:outerShdw blurRad="38100" dist="38100" dir="2700000" algn="tl">
                    <a:srgbClr val="C0C0C0"/>
                  </a:outerShdw>
                </a:effectLst>
              </a:rPr>
              <a:t>3</a:t>
            </a:r>
            <a:r>
              <a:rPr lang="en-US" altLang="en-US" baseline="30000">
                <a:effectLst>
                  <a:outerShdw blurRad="38100" dist="38100" dir="2700000" algn="tl">
                    <a:srgbClr val="C0C0C0"/>
                  </a:outerShdw>
                </a:effectLst>
              </a:rPr>
              <a:t>rd</a:t>
            </a:r>
            <a:r>
              <a:rPr lang="en-US" altLang="en-US">
                <a:effectLst>
                  <a:outerShdw blurRad="38100" dist="38100" dir="2700000" algn="tl">
                    <a:srgbClr val="C0C0C0"/>
                  </a:outerShdw>
                </a:effectLst>
              </a:rPr>
              <a:t> – Invite People to Attend</a:t>
            </a:r>
          </a:p>
        </p:txBody>
      </p:sp>
      <p:sp>
        <p:nvSpPr>
          <p:cNvPr id="25603" name="Rectangle 3">
            <a:extLst>
              <a:ext uri="{FF2B5EF4-FFF2-40B4-BE49-F238E27FC236}">
                <a16:creationId xmlns:a16="http://schemas.microsoft.com/office/drawing/2014/main" id="{89504793-E177-E81D-5D0F-0BB8764B7BA0}"/>
              </a:ext>
            </a:extLst>
          </p:cNvPr>
          <p:cNvSpPr>
            <a:spLocks noGrp="1" noChangeArrowheads="1"/>
          </p:cNvSpPr>
          <p:nvPr>
            <p:ph type="body" idx="1"/>
          </p:nvPr>
        </p:nvSpPr>
        <p:spPr>
          <a:xfrm>
            <a:off x="0" y="1676400"/>
            <a:ext cx="9144000" cy="5715000"/>
          </a:xfrm>
          <a:solidFill>
            <a:schemeClr val="bg1"/>
          </a:solidFill>
        </p:spPr>
        <p:txBody>
          <a:bodyPr/>
          <a:lstStyle/>
          <a:p>
            <a:pPr>
              <a:buFontTx/>
              <a:buNone/>
            </a:pPr>
            <a:r>
              <a:rPr lang="en-US" altLang="en-US">
                <a:effectLst>
                  <a:outerShdw blurRad="38100" dist="38100" dir="2700000" algn="tl">
                    <a:srgbClr val="C0C0C0"/>
                  </a:outerShdw>
                </a:effectLst>
              </a:rPr>
              <a:t>How?</a:t>
            </a:r>
          </a:p>
          <a:p>
            <a:r>
              <a:rPr lang="en-US" altLang="en-US">
                <a:effectLst>
                  <a:outerShdw blurRad="38100" dist="38100" dir="2700000" algn="tl">
                    <a:srgbClr val="C0C0C0"/>
                  </a:outerShdw>
                </a:effectLst>
              </a:rPr>
              <a:t>Give someone a schedule of services or bulletin</a:t>
            </a:r>
          </a:p>
          <a:p>
            <a:r>
              <a:rPr lang="en-US" altLang="en-US">
                <a:effectLst>
                  <a:outerShdw blurRad="38100" dist="38100" dir="2700000" algn="tl">
                    <a:srgbClr val="C0C0C0"/>
                  </a:outerShdw>
                </a:effectLst>
              </a:rPr>
              <a:t>Hand out or mail a Gospel Meeting flyer</a:t>
            </a:r>
          </a:p>
          <a:p>
            <a:r>
              <a:rPr lang="en-US" altLang="en-US">
                <a:effectLst>
                  <a:outerShdw blurRad="38100" dist="38100" dir="2700000" algn="tl">
                    <a:srgbClr val="C0C0C0"/>
                  </a:outerShdw>
                </a:effectLst>
              </a:rPr>
              <a:t>Think of four people and contact them</a:t>
            </a:r>
          </a:p>
          <a:p>
            <a:r>
              <a:rPr lang="en-US" altLang="en-US">
                <a:effectLst>
                  <a:outerShdw blurRad="38100" dist="38100" dir="2700000" algn="tl">
                    <a:srgbClr val="C0C0C0"/>
                  </a:outerShdw>
                </a:effectLst>
              </a:rPr>
              <a:t>When visiting – invite people to services</a:t>
            </a:r>
          </a:p>
          <a:p>
            <a:r>
              <a:rPr lang="en-US" altLang="en-US">
                <a:effectLst>
                  <a:outerShdw blurRad="38100" dist="38100" dir="2700000" algn="tl">
                    <a:srgbClr val="C0C0C0"/>
                  </a:outerShdw>
                </a:effectLst>
              </a:rPr>
              <a:t>Offer a Bible study – the elders will help</a:t>
            </a:r>
          </a:p>
          <a:p>
            <a:r>
              <a:rPr lang="en-US" altLang="en-US">
                <a:effectLst>
                  <a:outerShdw blurRad="38100" dist="38100" dir="2700000" algn="tl">
                    <a:srgbClr val="C0C0C0"/>
                  </a:outerShdw>
                </a:effectLst>
              </a:rPr>
              <a:t>God </a:t>
            </a:r>
            <a:r>
              <a:rPr lang="en-US" altLang="en-US" i="1">
                <a:effectLst>
                  <a:outerShdw blurRad="38100" dist="38100" dir="2700000" algn="tl">
                    <a:srgbClr val="C0C0C0"/>
                  </a:outerShdw>
                </a:effectLst>
              </a:rPr>
              <a:t>REQUIRES</a:t>
            </a:r>
            <a:r>
              <a:rPr lang="en-US" altLang="en-US">
                <a:effectLst>
                  <a:outerShdw blurRad="38100" dist="38100" dir="2700000" algn="tl">
                    <a:srgbClr val="C0C0C0"/>
                  </a:outerShdw>
                </a:effectLst>
              </a:rPr>
              <a:t> us to make this effort</a:t>
            </a:r>
          </a:p>
          <a:p>
            <a:r>
              <a:rPr lang="en-US" altLang="en-US">
                <a:effectLst>
                  <a:outerShdw blurRad="38100" dist="38100" dir="2700000" algn="tl">
                    <a:srgbClr val="C0C0C0"/>
                  </a:outerShdw>
                </a:effectLst>
              </a:rPr>
              <a:t>He does not hold us accountable for results</a:t>
            </a:r>
          </a:p>
        </p:txBody>
      </p:sp>
    </p:spTree>
  </p:cSld>
  <p:clrMapOvr>
    <a:masterClrMapping/>
  </p:clrMapOvr>
  <p:transition>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81C0184A-7458-2DCD-2548-A25B2C44BD5E}"/>
              </a:ext>
            </a:extLst>
          </p:cNvPr>
          <p:cNvSpPr>
            <a:spLocks noGrp="1" noChangeArrowheads="1"/>
          </p:cNvSpPr>
          <p:nvPr>
            <p:ph type="title"/>
          </p:nvPr>
        </p:nvSpPr>
        <p:spPr/>
        <p:txBody>
          <a:bodyPr/>
          <a:lstStyle/>
          <a:p>
            <a:r>
              <a:rPr lang="en-US" altLang="en-US">
                <a:effectLst>
                  <a:outerShdw blurRad="38100" dist="38100" dir="2700000" algn="tl">
                    <a:srgbClr val="C0C0C0"/>
                  </a:outerShdw>
                </a:effectLst>
              </a:rPr>
              <a:t>4</a:t>
            </a:r>
            <a:r>
              <a:rPr lang="en-US" altLang="en-US" baseline="30000">
                <a:effectLst>
                  <a:outerShdw blurRad="38100" dist="38100" dir="2700000" algn="tl">
                    <a:srgbClr val="C0C0C0"/>
                  </a:outerShdw>
                </a:effectLst>
              </a:rPr>
              <a:t>th</a:t>
            </a:r>
            <a:r>
              <a:rPr lang="en-US" altLang="en-US">
                <a:effectLst>
                  <a:outerShdw blurRad="38100" dist="38100" dir="2700000" algn="tl">
                    <a:srgbClr val="C0C0C0"/>
                  </a:outerShdw>
                </a:effectLst>
              </a:rPr>
              <a:t> – We Can &amp; Must Pray</a:t>
            </a:r>
          </a:p>
        </p:txBody>
      </p:sp>
      <p:sp>
        <p:nvSpPr>
          <p:cNvPr id="22531" name="Rectangle 3">
            <a:extLst>
              <a:ext uri="{FF2B5EF4-FFF2-40B4-BE49-F238E27FC236}">
                <a16:creationId xmlns:a16="http://schemas.microsoft.com/office/drawing/2014/main" id="{B42C8956-9626-0835-2AEF-DF32222A4479}"/>
              </a:ext>
            </a:extLst>
          </p:cNvPr>
          <p:cNvSpPr>
            <a:spLocks noGrp="1" noChangeArrowheads="1"/>
          </p:cNvSpPr>
          <p:nvPr>
            <p:ph type="body" idx="1"/>
          </p:nvPr>
        </p:nvSpPr>
        <p:spPr>
          <a:xfrm>
            <a:off x="0" y="1219200"/>
            <a:ext cx="9144000" cy="5638800"/>
          </a:xfrm>
          <a:solidFill>
            <a:schemeClr val="bg1"/>
          </a:solidFill>
        </p:spPr>
        <p:txBody>
          <a:bodyPr/>
          <a:lstStyle/>
          <a:p>
            <a:pPr>
              <a:buFontTx/>
              <a:buNone/>
            </a:pPr>
            <a:r>
              <a:rPr lang="en-US" altLang="en-US" sz="3100">
                <a:effectLst>
                  <a:outerShdw blurRad="38100" dist="38100" dir="2700000" algn="tl">
                    <a:srgbClr val="C0C0C0"/>
                  </a:outerShdw>
                </a:effectLst>
              </a:rPr>
              <a:t>Jesus told us to pray</a:t>
            </a:r>
          </a:p>
          <a:p>
            <a:r>
              <a:rPr lang="en-US" altLang="en-US" sz="3100">
                <a:effectLst>
                  <a:outerShdw blurRad="38100" dist="38100" dir="2700000" algn="tl">
                    <a:srgbClr val="C0C0C0"/>
                  </a:outerShdw>
                </a:effectLst>
              </a:rPr>
              <a:t>Mt 9:37 Then He said to His disciples, "The harvest truly is plentiful, but the laborers are few.</a:t>
            </a:r>
          </a:p>
          <a:p>
            <a:r>
              <a:rPr lang="en-US" altLang="en-US" sz="3100">
                <a:effectLst>
                  <a:outerShdw blurRad="38100" dist="38100" dir="2700000" algn="tl">
                    <a:srgbClr val="C0C0C0"/>
                  </a:outerShdw>
                </a:effectLst>
              </a:rPr>
              <a:t> 38 "Therefore pray the Lord of the harvest to send out laborers into His harvest.“</a:t>
            </a:r>
          </a:p>
          <a:p>
            <a:r>
              <a:rPr lang="en-US" altLang="en-US" sz="3100">
                <a:effectLst>
                  <a:outerShdw blurRad="38100" dist="38100" dir="2700000" algn="tl">
                    <a:srgbClr val="C0C0C0"/>
                  </a:outerShdw>
                </a:effectLst>
              </a:rPr>
              <a:t>Mt 5:44 "But I say to you, love your enemies, bless those who curse you, do good to those who hate you, and pray for those who spitefully use you and persecute you,</a:t>
            </a:r>
          </a:p>
        </p:txBody>
      </p:sp>
    </p:spTree>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BED30FBF-62F3-59DC-2315-00536842589B}"/>
              </a:ext>
            </a:extLst>
          </p:cNvPr>
          <p:cNvSpPr>
            <a:spLocks noGrp="1" noChangeArrowheads="1"/>
          </p:cNvSpPr>
          <p:nvPr>
            <p:ph type="title"/>
          </p:nvPr>
        </p:nvSpPr>
        <p:spPr/>
        <p:txBody>
          <a:bodyPr/>
          <a:lstStyle/>
          <a:p>
            <a:r>
              <a:rPr lang="en-US" altLang="en-US">
                <a:effectLst>
                  <a:outerShdw blurRad="38100" dist="38100" dir="2700000" algn="tl">
                    <a:srgbClr val="C0C0C0"/>
                  </a:outerShdw>
                </a:effectLst>
              </a:rPr>
              <a:t>4</a:t>
            </a:r>
            <a:r>
              <a:rPr lang="en-US" altLang="en-US" baseline="30000">
                <a:effectLst>
                  <a:outerShdw blurRad="38100" dist="38100" dir="2700000" algn="tl">
                    <a:srgbClr val="C0C0C0"/>
                  </a:outerShdw>
                </a:effectLst>
              </a:rPr>
              <a:t>th</a:t>
            </a:r>
            <a:r>
              <a:rPr lang="en-US" altLang="en-US">
                <a:effectLst>
                  <a:outerShdw blurRad="38100" dist="38100" dir="2700000" algn="tl">
                    <a:srgbClr val="C0C0C0"/>
                  </a:outerShdw>
                </a:effectLst>
              </a:rPr>
              <a:t> – We Can &amp; Must Pray</a:t>
            </a:r>
          </a:p>
        </p:txBody>
      </p:sp>
      <p:sp>
        <p:nvSpPr>
          <p:cNvPr id="26627" name="Rectangle 3">
            <a:extLst>
              <a:ext uri="{FF2B5EF4-FFF2-40B4-BE49-F238E27FC236}">
                <a16:creationId xmlns:a16="http://schemas.microsoft.com/office/drawing/2014/main" id="{5F24FF47-F62D-E61E-1E32-8E94CAA40510}"/>
              </a:ext>
            </a:extLst>
          </p:cNvPr>
          <p:cNvSpPr>
            <a:spLocks noGrp="1" noChangeArrowheads="1"/>
          </p:cNvSpPr>
          <p:nvPr>
            <p:ph type="body" idx="1"/>
          </p:nvPr>
        </p:nvSpPr>
        <p:spPr>
          <a:xfrm>
            <a:off x="0" y="1295400"/>
            <a:ext cx="9144000" cy="6019800"/>
          </a:xfrm>
          <a:solidFill>
            <a:schemeClr val="bg1"/>
          </a:solidFill>
        </p:spPr>
        <p:txBody>
          <a:bodyPr/>
          <a:lstStyle/>
          <a:p>
            <a:r>
              <a:rPr lang="en-US" altLang="en-US" sz="3000">
                <a:effectLst>
                  <a:outerShdw blurRad="38100" dist="38100" dir="2700000" algn="tl">
                    <a:srgbClr val="C0C0C0"/>
                  </a:outerShdw>
                </a:effectLst>
              </a:rPr>
              <a:t>Ac 2:42 ¶ And they continued steadfastly in the apostles' doctrine and fellowship, in the breaking of bread, and in prayers.</a:t>
            </a:r>
          </a:p>
          <a:p>
            <a:r>
              <a:rPr lang="en-US" altLang="en-US" sz="3000">
                <a:effectLst>
                  <a:outerShdw blurRad="38100" dist="38100" dir="2700000" algn="tl">
                    <a:srgbClr val="C0C0C0"/>
                  </a:outerShdw>
                </a:effectLst>
              </a:rPr>
              <a:t>Php 4:6 Be anxious for nothing, but in everything by prayer and supplication, with thanksgiving, let your requests be made known to God;</a:t>
            </a:r>
          </a:p>
          <a:p>
            <a:r>
              <a:rPr lang="en-US" altLang="en-US" sz="3000">
                <a:effectLst>
                  <a:outerShdw blurRad="38100" dist="38100" dir="2700000" algn="tl">
                    <a:srgbClr val="C0C0C0"/>
                  </a:outerShdw>
                </a:effectLst>
              </a:rPr>
              <a:t>2Th 3:1 ¶ Finally, brethren, pray for us,</a:t>
            </a:r>
          </a:p>
          <a:p>
            <a:r>
              <a:rPr lang="en-US" altLang="en-US" sz="3000">
                <a:effectLst>
                  <a:outerShdw blurRad="38100" dist="38100" dir="2700000" algn="tl">
                    <a:srgbClr val="C0C0C0"/>
                  </a:outerShdw>
                </a:effectLst>
              </a:rPr>
              <a:t>1Ti 2:1 ¶ Therefore I exhort first of all that supplications, prayers, intercessions, and giving of thanks be made for all men,</a:t>
            </a:r>
          </a:p>
        </p:txBody>
      </p:sp>
    </p:spTree>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EDE9C42B-2B66-B2E2-F844-04519B6C091F}"/>
              </a:ext>
            </a:extLst>
          </p:cNvPr>
          <p:cNvSpPr>
            <a:spLocks noGrp="1" noChangeArrowheads="1"/>
          </p:cNvSpPr>
          <p:nvPr>
            <p:ph type="title"/>
          </p:nvPr>
        </p:nvSpPr>
        <p:spPr/>
        <p:txBody>
          <a:bodyPr/>
          <a:lstStyle/>
          <a:p>
            <a:r>
              <a:rPr lang="en-US" altLang="en-US">
                <a:effectLst>
                  <a:outerShdw blurRad="38100" dist="38100" dir="2700000" algn="tl">
                    <a:srgbClr val="C0C0C0"/>
                  </a:outerShdw>
                </a:effectLst>
              </a:rPr>
              <a:t>4</a:t>
            </a:r>
            <a:r>
              <a:rPr lang="en-US" altLang="en-US" baseline="30000">
                <a:effectLst>
                  <a:outerShdw blurRad="38100" dist="38100" dir="2700000" algn="tl">
                    <a:srgbClr val="C0C0C0"/>
                  </a:outerShdw>
                </a:effectLst>
              </a:rPr>
              <a:t>th</a:t>
            </a:r>
            <a:r>
              <a:rPr lang="en-US" altLang="en-US">
                <a:effectLst>
                  <a:outerShdw blurRad="38100" dist="38100" dir="2700000" algn="tl">
                    <a:srgbClr val="C0C0C0"/>
                  </a:outerShdw>
                </a:effectLst>
              </a:rPr>
              <a:t> – We Can &amp; Must Pray</a:t>
            </a:r>
          </a:p>
        </p:txBody>
      </p:sp>
      <p:sp>
        <p:nvSpPr>
          <p:cNvPr id="27651" name="Rectangle 3">
            <a:extLst>
              <a:ext uri="{FF2B5EF4-FFF2-40B4-BE49-F238E27FC236}">
                <a16:creationId xmlns:a16="http://schemas.microsoft.com/office/drawing/2014/main" id="{C2E618B4-E39B-D279-1605-FAD7D80B1455}"/>
              </a:ext>
            </a:extLst>
          </p:cNvPr>
          <p:cNvSpPr>
            <a:spLocks noGrp="1" noChangeArrowheads="1"/>
          </p:cNvSpPr>
          <p:nvPr>
            <p:ph type="body" idx="1"/>
          </p:nvPr>
        </p:nvSpPr>
        <p:spPr>
          <a:solidFill>
            <a:schemeClr val="bg1"/>
          </a:solidFill>
        </p:spPr>
        <p:txBody>
          <a:bodyPr/>
          <a:lstStyle/>
          <a:p>
            <a:pPr>
              <a:buFontTx/>
              <a:buNone/>
            </a:pPr>
            <a:r>
              <a:rPr lang="en-US" altLang="en-US"/>
              <a:t>How to pray for help in spreading Gospel</a:t>
            </a:r>
          </a:p>
          <a:p>
            <a:r>
              <a:rPr lang="en-US" altLang="en-US">
                <a:effectLst>
                  <a:outerShdw blurRad="38100" dist="38100" dir="2700000" algn="tl">
                    <a:srgbClr val="C0C0C0"/>
                  </a:outerShdw>
                </a:effectLst>
              </a:rPr>
              <a:t>Ask God to open doors to teach</a:t>
            </a:r>
          </a:p>
          <a:p>
            <a:r>
              <a:rPr lang="en-US" altLang="en-US">
                <a:effectLst>
                  <a:outerShdw blurRad="38100" dist="38100" dir="2700000" algn="tl">
                    <a:srgbClr val="C0C0C0"/>
                  </a:outerShdw>
                </a:effectLst>
              </a:rPr>
              <a:t>Pray for courage to tell others – for each of us individually &amp; all the saints</a:t>
            </a:r>
          </a:p>
          <a:p>
            <a:r>
              <a:rPr lang="en-US" altLang="en-US">
                <a:effectLst>
                  <a:outerShdw blurRad="38100" dist="38100" dir="2700000" algn="tl">
                    <a:srgbClr val="C0C0C0"/>
                  </a:outerShdw>
                </a:effectLst>
              </a:rPr>
              <a:t>Pray those we meet will have good &amp; honest hearts</a:t>
            </a:r>
          </a:p>
          <a:p>
            <a:r>
              <a:rPr lang="en-US" altLang="en-US">
                <a:effectLst>
                  <a:outerShdw blurRad="38100" dist="38100" dir="2700000" algn="tl">
                    <a:srgbClr val="C0C0C0"/>
                  </a:outerShdw>
                </a:effectLst>
              </a:rPr>
              <a:t>Pray for those we know who need to obey the Gospel &amp; ask all the Church to pray for them</a:t>
            </a:r>
          </a:p>
        </p:txBody>
      </p:sp>
    </p:spTree>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A6E96BFA-980B-00F0-CF4B-E19D54709838}"/>
              </a:ext>
            </a:extLst>
          </p:cNvPr>
          <p:cNvSpPr>
            <a:spLocks noGrp="1" noChangeArrowheads="1"/>
          </p:cNvSpPr>
          <p:nvPr>
            <p:ph type="title"/>
          </p:nvPr>
        </p:nvSpPr>
        <p:spPr>
          <a:xfrm>
            <a:off x="457200" y="152400"/>
            <a:ext cx="8229600" cy="1143000"/>
          </a:xfrm>
        </p:spPr>
        <p:txBody>
          <a:bodyPr/>
          <a:lstStyle/>
          <a:p>
            <a:r>
              <a:rPr lang="en-US" altLang="en-US">
                <a:effectLst>
                  <a:outerShdw blurRad="38100" dist="38100" dir="2700000" algn="tl">
                    <a:srgbClr val="C0C0C0"/>
                  </a:outerShdw>
                </a:effectLst>
              </a:rPr>
              <a:t>Conclusion</a:t>
            </a:r>
          </a:p>
        </p:txBody>
      </p:sp>
      <p:sp>
        <p:nvSpPr>
          <p:cNvPr id="18435" name="Rectangle 3">
            <a:extLst>
              <a:ext uri="{FF2B5EF4-FFF2-40B4-BE49-F238E27FC236}">
                <a16:creationId xmlns:a16="http://schemas.microsoft.com/office/drawing/2014/main" id="{613EBE3A-601C-5F80-97AA-F4B0A6EE0071}"/>
              </a:ext>
            </a:extLst>
          </p:cNvPr>
          <p:cNvSpPr>
            <a:spLocks noGrp="1" noChangeArrowheads="1"/>
          </p:cNvSpPr>
          <p:nvPr>
            <p:ph type="body" idx="1"/>
          </p:nvPr>
        </p:nvSpPr>
        <p:spPr>
          <a:xfrm>
            <a:off x="457200" y="1219200"/>
            <a:ext cx="8229600" cy="4525963"/>
          </a:xfrm>
          <a:solidFill>
            <a:schemeClr val="bg1"/>
          </a:solidFill>
        </p:spPr>
        <p:txBody>
          <a:bodyPr/>
          <a:lstStyle/>
          <a:p>
            <a:r>
              <a:rPr lang="en-US" altLang="en-US">
                <a:effectLst>
                  <a:outerShdw blurRad="38100" dist="38100" dir="2700000" algn="tl">
                    <a:srgbClr val="C0C0C0"/>
                  </a:outerShdw>
                </a:effectLst>
              </a:rPr>
              <a:t>Each one of us can do these things</a:t>
            </a:r>
          </a:p>
          <a:p>
            <a:r>
              <a:rPr lang="en-US" altLang="en-US">
                <a:effectLst>
                  <a:outerShdw blurRad="38100" dist="38100" dir="2700000" algn="tl">
                    <a:srgbClr val="C0C0C0"/>
                  </a:outerShdw>
                </a:effectLst>
              </a:rPr>
              <a:t>The question is – will we do them?</a:t>
            </a:r>
          </a:p>
          <a:p>
            <a:r>
              <a:rPr lang="en-US" altLang="en-US">
                <a:effectLst>
                  <a:outerShdw blurRad="38100" dist="38100" dir="2700000" algn="tl">
                    <a:srgbClr val="C0C0C0"/>
                  </a:outerShdw>
                </a:effectLst>
              </a:rPr>
              <a:t>Jesus made Apostles from ordinary men</a:t>
            </a:r>
          </a:p>
          <a:p>
            <a:r>
              <a:rPr lang="en-US" altLang="en-US">
                <a:effectLst>
                  <a:outerShdw blurRad="38100" dist="38100" dir="2700000" algn="tl">
                    <a:srgbClr val="C0C0C0"/>
                  </a:outerShdw>
                </a:effectLst>
              </a:rPr>
              <a:t>Do you doubt He can accomplish mighty things today?</a:t>
            </a:r>
          </a:p>
          <a:p>
            <a:r>
              <a:rPr lang="en-US" altLang="en-US">
                <a:effectLst>
                  <a:outerShdw blurRad="38100" dist="38100" dir="2700000" algn="tl">
                    <a:srgbClr val="C0C0C0"/>
                  </a:outerShdw>
                </a:effectLst>
              </a:rPr>
              <a:t>If you do – you’ve lost the battle!</a:t>
            </a:r>
          </a:p>
          <a:p>
            <a:r>
              <a:rPr lang="en-US" altLang="en-US">
                <a:effectLst>
                  <a:outerShdw blurRad="38100" dist="38100" dir="2700000" algn="tl">
                    <a:srgbClr val="C0C0C0"/>
                  </a:outerShdw>
                </a:effectLst>
              </a:rPr>
              <a:t>Practice the four things we discussed</a:t>
            </a:r>
          </a:p>
          <a:p>
            <a:r>
              <a:rPr lang="en-US" altLang="en-US">
                <a:effectLst>
                  <a:outerShdw blurRad="38100" dist="38100" dir="2700000" algn="tl">
                    <a:srgbClr val="C0C0C0"/>
                  </a:outerShdw>
                </a:effectLst>
              </a:rPr>
              <a:t>Make sure you pray every day for growth of the Church and salvation for those who need Jesus </a:t>
            </a:r>
          </a:p>
        </p:txBody>
      </p:sp>
    </p:spTree>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0FBA403C-12A1-E565-BF3D-49CDC9D4DECC}"/>
              </a:ext>
            </a:extLst>
          </p:cNvPr>
          <p:cNvSpPr>
            <a:spLocks noGrp="1" noChangeArrowheads="1"/>
          </p:cNvSpPr>
          <p:nvPr>
            <p:ph type="ctrTitle"/>
          </p:nvPr>
        </p:nvSpPr>
        <p:spPr>
          <a:xfrm>
            <a:off x="0" y="304800"/>
            <a:ext cx="9144000" cy="838200"/>
          </a:xfrm>
        </p:spPr>
        <p:txBody>
          <a:bodyPr anchor="ctr"/>
          <a:lstStyle/>
          <a:p>
            <a:r>
              <a:rPr lang="en-US" altLang="en-US" sz="4400" b="1">
                <a:effectLst>
                  <a:outerShdw blurRad="38100" dist="38100" dir="2700000" algn="tl">
                    <a:srgbClr val="C0C0C0"/>
                  </a:outerShdw>
                </a:effectLst>
              </a:rPr>
              <a:t>Spreading The Gospel</a:t>
            </a:r>
            <a:br>
              <a:rPr lang="en-US" altLang="en-US" sz="4400" b="1">
                <a:effectLst>
                  <a:outerShdw blurRad="38100" dist="38100" dir="2700000" algn="tl">
                    <a:srgbClr val="C0C0C0"/>
                  </a:outerShdw>
                </a:effectLst>
              </a:rPr>
            </a:br>
            <a:r>
              <a:rPr lang="en-US" altLang="en-US" sz="1600" b="1">
                <a:effectLst>
                  <a:outerShdw blurRad="38100" dist="38100" dir="2700000" algn="tl">
                    <a:srgbClr val="C0C0C0"/>
                  </a:outerShdw>
                </a:effectLst>
              </a:rPr>
              <a:t>Matt 4:18-22</a:t>
            </a:r>
            <a:endParaRPr lang="en-US" altLang="en-US" sz="4400" b="1">
              <a:effectLst>
                <a:outerShdw blurRad="38100" dist="38100" dir="2700000" algn="tl">
                  <a:srgbClr val="C0C0C0"/>
                </a:outerShdw>
              </a:effectLst>
            </a:endParaRPr>
          </a:p>
        </p:txBody>
      </p:sp>
      <p:sp>
        <p:nvSpPr>
          <p:cNvPr id="14339" name="Rectangle 3">
            <a:extLst>
              <a:ext uri="{FF2B5EF4-FFF2-40B4-BE49-F238E27FC236}">
                <a16:creationId xmlns:a16="http://schemas.microsoft.com/office/drawing/2014/main" id="{CE6E6EED-730D-6F7E-A203-F8C3B7073260}"/>
              </a:ext>
            </a:extLst>
          </p:cNvPr>
          <p:cNvSpPr>
            <a:spLocks noGrp="1" noChangeArrowheads="1"/>
          </p:cNvSpPr>
          <p:nvPr>
            <p:ph type="subTitle" idx="1"/>
          </p:nvPr>
        </p:nvSpPr>
        <p:spPr>
          <a:xfrm>
            <a:off x="0" y="1676400"/>
            <a:ext cx="8839200" cy="3657600"/>
          </a:xfrm>
        </p:spPr>
        <p:txBody>
          <a:bodyPr/>
          <a:lstStyle/>
          <a:p>
            <a:r>
              <a:rPr lang="en-US" altLang="en-US" sz="3200">
                <a:effectLst>
                  <a:outerShdw blurRad="38100" dist="38100" dir="2700000" algn="tl">
                    <a:srgbClr val="C0C0C0"/>
                  </a:outerShdw>
                </a:effectLst>
              </a:rPr>
              <a:t>Lu 19:10 "for the Son of Man has come to seek and to save that which was lost.“</a:t>
            </a:r>
          </a:p>
          <a:p>
            <a:r>
              <a:rPr lang="en-US" altLang="en-US" sz="3200">
                <a:effectLst>
                  <a:outerShdw blurRad="38100" dist="38100" dir="2700000" algn="tl">
                    <a:srgbClr val="C0C0C0"/>
                  </a:outerShdw>
                </a:effectLst>
              </a:rPr>
              <a:t>This is the “</a:t>
            </a:r>
            <a:r>
              <a:rPr lang="en-US" altLang="en-US" sz="3200" i="1">
                <a:effectLst>
                  <a:outerShdw blurRad="38100" dist="38100" dir="2700000" algn="tl">
                    <a:srgbClr val="C0C0C0"/>
                  </a:outerShdw>
                </a:effectLst>
              </a:rPr>
              <a:t>essence” </a:t>
            </a:r>
            <a:r>
              <a:rPr lang="en-US" altLang="en-US" sz="3200">
                <a:effectLst>
                  <a:outerShdw blurRad="38100" dist="38100" dir="2700000" algn="tl">
                    <a:srgbClr val="C0C0C0"/>
                  </a:outerShdw>
                </a:effectLst>
              </a:rPr>
              <a:t> of  The Lord’s work</a:t>
            </a:r>
          </a:p>
          <a:p>
            <a:r>
              <a:rPr lang="en-US" altLang="en-US" sz="3200">
                <a:effectLst>
                  <a:outerShdw blurRad="38100" dist="38100" dir="2700000" algn="tl">
                    <a:srgbClr val="C0C0C0"/>
                  </a:outerShdw>
                </a:effectLst>
              </a:rPr>
              <a:t>God sent Jesus to this world to die on the cross</a:t>
            </a:r>
          </a:p>
          <a:p>
            <a:r>
              <a:rPr lang="en-US" altLang="en-US" sz="3200">
                <a:effectLst>
                  <a:outerShdw blurRad="38100" dist="38100" dir="2700000" algn="tl">
                    <a:srgbClr val="C0C0C0"/>
                  </a:outerShdw>
                </a:effectLst>
              </a:rPr>
              <a:t>All other Christians have their work to do as well. </a:t>
            </a:r>
          </a:p>
          <a:p>
            <a:r>
              <a:rPr lang="en-US" altLang="en-US" sz="3200">
                <a:effectLst>
                  <a:outerShdw blurRad="38100" dist="38100" dir="2700000" algn="tl">
                    <a:srgbClr val="C0C0C0"/>
                  </a:outerShdw>
                </a:effectLst>
              </a:rPr>
              <a:t>Jesus addressed the Apostles</a:t>
            </a:r>
          </a:p>
          <a:p>
            <a:r>
              <a:rPr lang="en-US" altLang="en-US" sz="3200">
                <a:effectLst>
                  <a:outerShdw blurRad="38100" dist="38100" dir="2700000" algn="tl">
                    <a:srgbClr val="C0C0C0"/>
                  </a:outerShdw>
                </a:effectLst>
              </a:rPr>
              <a:t>The Apostles are our examples</a:t>
            </a:r>
          </a:p>
        </p:txBody>
      </p:sp>
      <p:sp>
        <p:nvSpPr>
          <p:cNvPr id="14340" name="Text Box 4">
            <a:extLst>
              <a:ext uri="{FF2B5EF4-FFF2-40B4-BE49-F238E27FC236}">
                <a16:creationId xmlns:a16="http://schemas.microsoft.com/office/drawing/2014/main" id="{75CD789F-20BB-F54C-C067-1EC3BB278ABA}"/>
              </a:ext>
            </a:extLst>
          </p:cNvPr>
          <p:cNvSpPr txBox="1">
            <a:spLocks noChangeArrowheads="1"/>
          </p:cNvSpPr>
          <p:nvPr/>
        </p:nvSpPr>
        <p:spPr bwMode="auto">
          <a:xfrm flipH="1" flipV="1">
            <a:off x="9231313" y="7369175"/>
            <a:ext cx="184150" cy="519113"/>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a:ln>
                <a:noFill/>
              </a:ln>
              <a:solidFill>
                <a:srgbClr val="808080"/>
              </a:solidFill>
              <a:effectLst>
                <a:outerShdw blurRad="38100" dist="38100" dir="2700000" algn="tl">
                  <a:srgbClr val="FFFFFF"/>
                </a:outerShdw>
              </a:effectLst>
              <a:uLnTx/>
              <a:uFillTx/>
              <a:latin typeface="Tahoma" panose="020B0604030504040204" pitchFamily="34" charset="0"/>
              <a:ea typeface="+mn-ea"/>
              <a:cs typeface="+mn-cs"/>
            </a:endParaRPr>
          </a:p>
        </p:txBody>
      </p:sp>
    </p:spTree>
  </p:cSld>
  <p:clrMapOvr>
    <a:masterClrMapping/>
  </p:clrMapOvr>
  <p:transition>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0746682-CA3F-37FD-2845-10157DC77E5F}"/>
              </a:ext>
            </a:extLst>
          </p:cNvPr>
          <p:cNvSpPr/>
          <p:nvPr/>
        </p:nvSpPr>
        <p:spPr>
          <a:xfrm>
            <a:off x="0" y="0"/>
            <a:ext cx="9144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40539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0D7478A2-CE40-3E4D-B4D4-958FB94D70AE}"/>
              </a:ext>
            </a:extLst>
          </p:cNvPr>
          <p:cNvSpPr>
            <a:spLocks noGrp="1" noChangeArrowheads="1"/>
          </p:cNvSpPr>
          <p:nvPr>
            <p:ph type="ctrTitle"/>
          </p:nvPr>
        </p:nvSpPr>
        <p:spPr>
          <a:xfrm>
            <a:off x="0" y="304800"/>
            <a:ext cx="9144000" cy="838200"/>
          </a:xfrm>
        </p:spPr>
        <p:txBody>
          <a:bodyPr anchor="ctr"/>
          <a:lstStyle/>
          <a:p>
            <a:r>
              <a:rPr lang="en-US" altLang="en-US" sz="4400" b="1">
                <a:effectLst>
                  <a:outerShdw blurRad="38100" dist="38100" dir="2700000" algn="tl">
                    <a:srgbClr val="C0C0C0"/>
                  </a:outerShdw>
                </a:effectLst>
              </a:rPr>
              <a:t>Spreading The Gospel</a:t>
            </a:r>
          </a:p>
        </p:txBody>
      </p:sp>
      <p:sp>
        <p:nvSpPr>
          <p:cNvPr id="2051" name="Rectangle 3">
            <a:extLst>
              <a:ext uri="{FF2B5EF4-FFF2-40B4-BE49-F238E27FC236}">
                <a16:creationId xmlns:a16="http://schemas.microsoft.com/office/drawing/2014/main" id="{DA78DD17-B318-691C-06D3-60215365BC77}"/>
              </a:ext>
            </a:extLst>
          </p:cNvPr>
          <p:cNvSpPr>
            <a:spLocks noGrp="1" noChangeArrowheads="1"/>
          </p:cNvSpPr>
          <p:nvPr>
            <p:ph type="subTitle" idx="1"/>
          </p:nvPr>
        </p:nvSpPr>
        <p:spPr>
          <a:xfrm>
            <a:off x="0" y="1219200"/>
            <a:ext cx="9144000" cy="5638800"/>
          </a:xfrm>
          <a:solidFill>
            <a:schemeClr val="bg1"/>
          </a:solidFill>
        </p:spPr>
        <p:txBody>
          <a:bodyPr/>
          <a:lstStyle/>
          <a:p>
            <a:r>
              <a:rPr lang="en-US" altLang="en-US" sz="2800">
                <a:effectLst>
                  <a:outerShdw blurRad="38100" dist="38100" dir="2700000" algn="tl">
                    <a:srgbClr val="C0C0C0"/>
                  </a:outerShdw>
                </a:effectLst>
              </a:rPr>
              <a:t>1Pe 2:21 For to this you were called, because Christ also suffered for us, leaving us an example, that you should follow His steps:</a:t>
            </a:r>
          </a:p>
          <a:p>
            <a:r>
              <a:rPr lang="en-US" altLang="en-US" sz="2800">
                <a:effectLst>
                  <a:outerShdw blurRad="38100" dist="38100" dir="2700000" algn="tl">
                    <a:srgbClr val="C0C0C0"/>
                  </a:outerShdw>
                </a:effectLst>
              </a:rPr>
              <a:t>2Th 3:7 For you yourselves know how you ought to follow us, for we were not disorderly among you;</a:t>
            </a:r>
          </a:p>
          <a:p>
            <a:r>
              <a:rPr lang="en-US" altLang="en-US" sz="2800">
                <a:effectLst>
                  <a:outerShdw blurRad="38100" dist="38100" dir="2700000" algn="tl">
                    <a:srgbClr val="C0C0C0"/>
                  </a:outerShdw>
                </a:effectLst>
              </a:rPr>
              <a:t> 8 nor did we eat anyone's bread free of charge, but worked with labor and toil night and day, that we might not be a burden to any of you,</a:t>
            </a:r>
          </a:p>
          <a:p>
            <a:r>
              <a:rPr lang="en-US" altLang="en-US" sz="2800">
                <a:effectLst>
                  <a:outerShdw blurRad="38100" dist="38100" dir="2700000" algn="tl">
                    <a:srgbClr val="C0C0C0"/>
                  </a:outerShdw>
                </a:effectLst>
              </a:rPr>
              <a:t> 9 not because we do not have authority, but to make ourselves an example of how you should follow us.</a:t>
            </a:r>
          </a:p>
        </p:txBody>
      </p:sp>
    </p:spTree>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7F1A470A-5B99-A9A3-56D6-14F96D3A09F2}"/>
              </a:ext>
            </a:extLst>
          </p:cNvPr>
          <p:cNvSpPr>
            <a:spLocks noGrp="1" noChangeArrowheads="1"/>
          </p:cNvSpPr>
          <p:nvPr>
            <p:ph type="ctrTitle"/>
          </p:nvPr>
        </p:nvSpPr>
        <p:spPr>
          <a:xfrm>
            <a:off x="0" y="304800"/>
            <a:ext cx="9144000" cy="838200"/>
          </a:xfrm>
        </p:spPr>
        <p:txBody>
          <a:bodyPr anchor="ctr"/>
          <a:lstStyle/>
          <a:p>
            <a:r>
              <a:rPr lang="en-US" altLang="en-US" sz="4400" b="1">
                <a:effectLst>
                  <a:outerShdw blurRad="38100" dist="38100" dir="2700000" algn="tl">
                    <a:srgbClr val="C0C0C0"/>
                  </a:outerShdw>
                </a:effectLst>
              </a:rPr>
              <a:t>Spreading The Gospel</a:t>
            </a:r>
          </a:p>
        </p:txBody>
      </p:sp>
      <p:sp>
        <p:nvSpPr>
          <p:cNvPr id="11267" name="Rectangle 3">
            <a:extLst>
              <a:ext uri="{FF2B5EF4-FFF2-40B4-BE49-F238E27FC236}">
                <a16:creationId xmlns:a16="http://schemas.microsoft.com/office/drawing/2014/main" id="{DA156A1F-F64D-2909-9C1E-A74C96DEB3F5}"/>
              </a:ext>
            </a:extLst>
          </p:cNvPr>
          <p:cNvSpPr>
            <a:spLocks noGrp="1" noChangeArrowheads="1"/>
          </p:cNvSpPr>
          <p:nvPr>
            <p:ph type="subTitle" idx="1"/>
          </p:nvPr>
        </p:nvSpPr>
        <p:spPr>
          <a:xfrm>
            <a:off x="0" y="1447800"/>
            <a:ext cx="9144000" cy="3886200"/>
          </a:xfrm>
          <a:solidFill>
            <a:schemeClr val="bg1"/>
          </a:solidFill>
        </p:spPr>
        <p:txBody>
          <a:bodyPr/>
          <a:lstStyle/>
          <a:p>
            <a:r>
              <a:rPr lang="en-US" altLang="en-US" sz="3200">
                <a:effectLst>
                  <a:outerShdw blurRad="38100" dist="38100" dir="2700000" algn="tl">
                    <a:srgbClr val="C0C0C0"/>
                  </a:outerShdw>
                </a:effectLst>
              </a:rPr>
              <a:t>Consider how to go about our task</a:t>
            </a:r>
          </a:p>
          <a:p>
            <a:r>
              <a:rPr lang="en-US" altLang="en-US" sz="3200">
                <a:effectLst>
                  <a:outerShdw blurRad="38100" dist="38100" dir="2700000" algn="tl">
                    <a:srgbClr val="C0C0C0"/>
                  </a:outerShdw>
                </a:effectLst>
              </a:rPr>
              <a:t>In accordance with our abilities</a:t>
            </a:r>
          </a:p>
          <a:p>
            <a:r>
              <a:rPr lang="en-US" altLang="en-US" sz="3200">
                <a:effectLst>
                  <a:outerShdw blurRad="38100" dist="38100" dir="2700000" algn="tl">
                    <a:srgbClr val="C0C0C0"/>
                  </a:outerShdw>
                </a:effectLst>
              </a:rPr>
              <a:t>Four things every one of us can do</a:t>
            </a:r>
          </a:p>
          <a:p>
            <a:r>
              <a:rPr lang="en-US" altLang="en-US" sz="3200">
                <a:effectLst>
                  <a:outerShdw blurRad="38100" dist="38100" dir="2700000" algn="tl">
                    <a:srgbClr val="C0C0C0"/>
                  </a:outerShdw>
                </a:effectLst>
              </a:rPr>
              <a:t>But first let’s address those who don’t feel qualified to approach others with the Gospel</a:t>
            </a:r>
          </a:p>
          <a:p>
            <a:r>
              <a:rPr lang="en-US" altLang="en-US" sz="3200">
                <a:effectLst>
                  <a:outerShdw blurRad="38100" dist="38100" dir="2700000" algn="tl">
                    <a:srgbClr val="C0C0C0"/>
                  </a:outerShdw>
                </a:effectLst>
              </a:rPr>
              <a:t>Consider who the Apostles were</a:t>
            </a:r>
          </a:p>
        </p:txBody>
      </p:sp>
      <p:sp>
        <p:nvSpPr>
          <p:cNvPr id="11268" name="Text Box 4">
            <a:extLst>
              <a:ext uri="{FF2B5EF4-FFF2-40B4-BE49-F238E27FC236}">
                <a16:creationId xmlns:a16="http://schemas.microsoft.com/office/drawing/2014/main" id="{13212790-D0D0-8EE6-862B-22B08C288617}"/>
              </a:ext>
            </a:extLst>
          </p:cNvPr>
          <p:cNvSpPr txBox="1">
            <a:spLocks noChangeArrowheads="1"/>
          </p:cNvSpPr>
          <p:nvPr/>
        </p:nvSpPr>
        <p:spPr bwMode="auto">
          <a:xfrm flipH="1" flipV="1">
            <a:off x="8763000" y="7378700"/>
            <a:ext cx="184150" cy="519113"/>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1" i="0" u="none" strike="noStrike" kern="1200" cap="none" spc="0" normalizeH="0" baseline="0" noProof="0">
              <a:ln>
                <a:noFill/>
              </a:ln>
              <a:solidFill>
                <a:srgbClr val="808080"/>
              </a:solidFill>
              <a:effectLst>
                <a:outerShdw blurRad="38100" dist="38100" dir="2700000" algn="tl">
                  <a:srgbClr val="FFFFFF"/>
                </a:outerShdw>
              </a:effectLst>
              <a:uLnTx/>
              <a:uFillTx/>
              <a:latin typeface="Tahoma" panose="020B0604030504040204" pitchFamily="34" charset="0"/>
              <a:ea typeface="+mn-ea"/>
              <a:cs typeface="+mn-cs"/>
            </a:endParaRPr>
          </a:p>
        </p:txBody>
      </p:sp>
    </p:spTree>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3935754B-8790-0597-09A7-482B6F795EDF}"/>
              </a:ext>
            </a:extLst>
          </p:cNvPr>
          <p:cNvSpPr>
            <a:spLocks noGrp="1" noChangeArrowheads="1"/>
          </p:cNvSpPr>
          <p:nvPr>
            <p:ph type="ctrTitle"/>
          </p:nvPr>
        </p:nvSpPr>
        <p:spPr>
          <a:xfrm>
            <a:off x="0" y="304800"/>
            <a:ext cx="9144000" cy="838200"/>
          </a:xfrm>
        </p:spPr>
        <p:txBody>
          <a:bodyPr anchor="ctr"/>
          <a:lstStyle/>
          <a:p>
            <a:r>
              <a:rPr lang="en-US" altLang="en-US" sz="4400" b="1">
                <a:effectLst>
                  <a:outerShdw blurRad="38100" dist="38100" dir="2700000" algn="tl">
                    <a:srgbClr val="C0C0C0"/>
                  </a:outerShdw>
                </a:effectLst>
              </a:rPr>
              <a:t>Spreading The Gospel</a:t>
            </a:r>
          </a:p>
        </p:txBody>
      </p:sp>
      <p:sp>
        <p:nvSpPr>
          <p:cNvPr id="12291" name="Rectangle 3">
            <a:extLst>
              <a:ext uri="{FF2B5EF4-FFF2-40B4-BE49-F238E27FC236}">
                <a16:creationId xmlns:a16="http://schemas.microsoft.com/office/drawing/2014/main" id="{9F3670E7-23C3-7EBB-7D1C-44E8A64F8686}"/>
              </a:ext>
            </a:extLst>
          </p:cNvPr>
          <p:cNvSpPr>
            <a:spLocks noGrp="1" noChangeArrowheads="1"/>
          </p:cNvSpPr>
          <p:nvPr>
            <p:ph type="subTitle" idx="1"/>
          </p:nvPr>
        </p:nvSpPr>
        <p:spPr>
          <a:xfrm>
            <a:off x="0" y="1447800"/>
            <a:ext cx="9144000" cy="3581400"/>
          </a:xfrm>
          <a:solidFill>
            <a:schemeClr val="bg1"/>
          </a:solidFill>
        </p:spPr>
        <p:txBody>
          <a:bodyPr/>
          <a:lstStyle/>
          <a:p>
            <a:r>
              <a:rPr lang="en-US" altLang="en-US" sz="3200">
                <a:effectLst>
                  <a:outerShdw blurRad="38100" dist="38100" dir="2700000" algn="tl">
                    <a:srgbClr val="C0C0C0"/>
                  </a:outerShdw>
                </a:effectLst>
              </a:rPr>
              <a:t>Jesus saw two brothers who were –</a:t>
            </a:r>
          </a:p>
          <a:p>
            <a:r>
              <a:rPr lang="en-US" altLang="en-US" sz="3200">
                <a:effectLst>
                  <a:outerShdw blurRad="38100" dist="38100" dir="2700000" algn="tl">
                    <a:srgbClr val="C0C0C0"/>
                  </a:outerShdw>
                </a:effectLst>
              </a:rPr>
              <a:t>Scholars &amp; teachers?</a:t>
            </a:r>
          </a:p>
          <a:p>
            <a:r>
              <a:rPr lang="en-US" altLang="en-US" sz="3200">
                <a:effectLst>
                  <a:outerShdw blurRad="38100" dist="38100" dir="2700000" algn="tl">
                    <a:srgbClr val="C0C0C0"/>
                  </a:outerShdw>
                </a:effectLst>
              </a:rPr>
              <a:t>Great Orators?</a:t>
            </a:r>
          </a:p>
          <a:p>
            <a:r>
              <a:rPr lang="en-US" altLang="en-US" sz="3200">
                <a:effectLst>
                  <a:outerShdw blurRad="38100" dist="38100" dir="2700000" algn="tl">
                    <a:srgbClr val="C0C0C0"/>
                  </a:outerShdw>
                </a:effectLst>
              </a:rPr>
              <a:t>Prominent, influential men?</a:t>
            </a:r>
          </a:p>
          <a:p>
            <a:r>
              <a:rPr lang="en-US" altLang="en-US" sz="5400">
                <a:effectLst>
                  <a:outerShdw blurRad="38100" dist="38100" dir="2700000" algn="tl">
                    <a:srgbClr val="C0C0C0"/>
                  </a:outerShdw>
                </a:effectLst>
              </a:rPr>
              <a:t>THEY WERE FISHERMEN!</a:t>
            </a:r>
          </a:p>
        </p:txBody>
      </p:sp>
    </p:spTree>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3A6253E4-9CE8-F4E5-24EC-219CF339B4AF}"/>
              </a:ext>
            </a:extLst>
          </p:cNvPr>
          <p:cNvSpPr>
            <a:spLocks noGrp="1" noChangeArrowheads="1"/>
          </p:cNvSpPr>
          <p:nvPr>
            <p:ph type="ctrTitle"/>
          </p:nvPr>
        </p:nvSpPr>
        <p:spPr>
          <a:xfrm>
            <a:off x="0" y="304800"/>
            <a:ext cx="9144000" cy="838200"/>
          </a:xfrm>
        </p:spPr>
        <p:txBody>
          <a:bodyPr anchor="ctr"/>
          <a:lstStyle/>
          <a:p>
            <a:r>
              <a:rPr lang="en-US" altLang="en-US" sz="4400" b="1">
                <a:effectLst>
                  <a:outerShdw blurRad="38100" dist="38100" dir="2700000" algn="tl">
                    <a:srgbClr val="C0C0C0"/>
                  </a:outerShdw>
                </a:effectLst>
              </a:rPr>
              <a:t>Spreading The Gospel</a:t>
            </a:r>
          </a:p>
        </p:txBody>
      </p:sp>
      <p:sp>
        <p:nvSpPr>
          <p:cNvPr id="13315" name="Rectangle 3">
            <a:extLst>
              <a:ext uri="{FF2B5EF4-FFF2-40B4-BE49-F238E27FC236}">
                <a16:creationId xmlns:a16="http://schemas.microsoft.com/office/drawing/2014/main" id="{2BE95D91-0C2D-18AB-442B-9C0751794D1E}"/>
              </a:ext>
            </a:extLst>
          </p:cNvPr>
          <p:cNvSpPr>
            <a:spLocks noGrp="1" noChangeArrowheads="1"/>
          </p:cNvSpPr>
          <p:nvPr>
            <p:ph type="subTitle" idx="1"/>
          </p:nvPr>
        </p:nvSpPr>
        <p:spPr>
          <a:xfrm>
            <a:off x="0" y="1447800"/>
            <a:ext cx="9144000" cy="4953000"/>
          </a:xfrm>
          <a:solidFill>
            <a:schemeClr val="bg1"/>
          </a:solidFill>
        </p:spPr>
        <p:txBody>
          <a:bodyPr/>
          <a:lstStyle/>
          <a:p>
            <a:r>
              <a:rPr lang="en-US" altLang="en-US" sz="3200">
                <a:effectLst>
                  <a:outerShdw blurRad="38100" dist="38100" dir="2700000" algn="tl">
                    <a:srgbClr val="C0C0C0"/>
                  </a:outerShdw>
                </a:effectLst>
              </a:rPr>
              <a:t>Nothing special about the men Jesus called to be Apostles</a:t>
            </a:r>
          </a:p>
          <a:p>
            <a:r>
              <a:rPr lang="en-US" altLang="en-US" sz="3200">
                <a:effectLst>
                  <a:outerShdw blurRad="38100" dist="38100" dir="2700000" algn="tl">
                    <a:srgbClr val="C0C0C0"/>
                  </a:outerShdw>
                </a:effectLst>
              </a:rPr>
              <a:t>Peter &amp; John were fishermen</a:t>
            </a:r>
          </a:p>
          <a:p>
            <a:r>
              <a:rPr lang="en-US" altLang="en-US" sz="3200">
                <a:effectLst>
                  <a:outerShdw blurRad="38100" dist="38100" dir="2700000" algn="tl">
                    <a:srgbClr val="C0C0C0"/>
                  </a:outerShdw>
                </a:effectLst>
              </a:rPr>
              <a:t>Matthew a tax collector</a:t>
            </a:r>
          </a:p>
          <a:p>
            <a:r>
              <a:rPr lang="en-US" altLang="en-US" sz="3200">
                <a:effectLst>
                  <a:outerShdw blurRad="38100" dist="38100" dir="2700000" algn="tl">
                    <a:srgbClr val="C0C0C0"/>
                  </a:outerShdw>
                </a:effectLst>
              </a:rPr>
              <a:t>One was active in the politics of the day</a:t>
            </a:r>
          </a:p>
          <a:p>
            <a:r>
              <a:rPr lang="en-US" altLang="en-US" sz="3200">
                <a:effectLst>
                  <a:outerShdw blurRad="38100" dist="38100" dir="2700000" algn="tl">
                    <a:srgbClr val="C0C0C0"/>
                  </a:outerShdw>
                </a:effectLst>
              </a:rPr>
              <a:t>They represented the average people of their time</a:t>
            </a:r>
          </a:p>
          <a:p>
            <a:r>
              <a:rPr lang="en-US" altLang="en-US" sz="3200">
                <a:effectLst>
                  <a:outerShdw blurRad="38100" dist="38100" dir="2700000" algn="tl">
                    <a:srgbClr val="C0C0C0"/>
                  </a:outerShdw>
                </a:effectLst>
              </a:rPr>
              <a:t>Jesus founded the Church using very humble people</a:t>
            </a:r>
          </a:p>
        </p:txBody>
      </p:sp>
    </p:spTree>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5E452579-EE2C-2A0C-7577-411D03AA4327}"/>
              </a:ext>
            </a:extLst>
          </p:cNvPr>
          <p:cNvSpPr>
            <a:spLocks noGrp="1" noChangeArrowheads="1"/>
          </p:cNvSpPr>
          <p:nvPr>
            <p:ph type="title"/>
          </p:nvPr>
        </p:nvSpPr>
        <p:spPr/>
        <p:txBody>
          <a:bodyPr/>
          <a:lstStyle/>
          <a:p>
            <a:r>
              <a:rPr lang="en-US" altLang="en-US">
                <a:effectLst>
                  <a:outerShdw blurRad="38100" dist="38100" dir="2700000" algn="tl">
                    <a:srgbClr val="C0C0C0"/>
                  </a:outerShdw>
                </a:effectLst>
              </a:rPr>
              <a:t>1</a:t>
            </a:r>
            <a:r>
              <a:rPr lang="en-US" altLang="en-US" baseline="30000">
                <a:effectLst>
                  <a:outerShdw blurRad="38100" dist="38100" dir="2700000" algn="tl">
                    <a:srgbClr val="C0C0C0"/>
                  </a:outerShdw>
                </a:effectLst>
              </a:rPr>
              <a:t>st</a:t>
            </a:r>
            <a:r>
              <a:rPr lang="en-US" altLang="en-US">
                <a:effectLst>
                  <a:outerShdw blurRad="38100" dist="38100" dir="2700000" algn="tl">
                    <a:srgbClr val="C0C0C0"/>
                  </a:outerShdw>
                </a:effectLst>
              </a:rPr>
              <a:t>- Letting People See Our Life</a:t>
            </a:r>
          </a:p>
        </p:txBody>
      </p:sp>
      <p:sp>
        <p:nvSpPr>
          <p:cNvPr id="15363" name="Rectangle 3">
            <a:extLst>
              <a:ext uri="{FF2B5EF4-FFF2-40B4-BE49-F238E27FC236}">
                <a16:creationId xmlns:a16="http://schemas.microsoft.com/office/drawing/2014/main" id="{44F39865-4360-6B27-3CD4-9E02D748278B}"/>
              </a:ext>
            </a:extLst>
          </p:cNvPr>
          <p:cNvSpPr>
            <a:spLocks noGrp="1" noChangeArrowheads="1"/>
          </p:cNvSpPr>
          <p:nvPr>
            <p:ph type="body" idx="1"/>
          </p:nvPr>
        </p:nvSpPr>
        <p:spPr>
          <a:solidFill>
            <a:schemeClr val="bg1"/>
          </a:solidFill>
          <a:effectLst>
            <a:outerShdw dist="35921" dir="2700000" algn="ctr" rotWithShape="0">
              <a:schemeClr val="bg2">
                <a:alpha val="50000"/>
              </a:schemeClr>
            </a:outerShdw>
          </a:effectLst>
        </p:spPr>
        <p:txBody>
          <a:bodyPr/>
          <a:lstStyle/>
          <a:p>
            <a:r>
              <a:rPr lang="en-US" altLang="en-US">
                <a:effectLst>
                  <a:outerShdw blurRad="38100" dist="38100" dir="2700000" algn="tl">
                    <a:srgbClr val="C0C0C0"/>
                  </a:outerShdw>
                </a:effectLst>
              </a:rPr>
              <a:t>Jesus lived a public life</a:t>
            </a:r>
          </a:p>
          <a:p>
            <a:r>
              <a:rPr lang="en-US" altLang="en-US">
                <a:effectLst>
                  <a:outerShdw blurRad="38100" dist="38100" dir="2700000" algn="tl">
                    <a:srgbClr val="C0C0C0"/>
                  </a:outerShdw>
                </a:effectLst>
              </a:rPr>
              <a:t>He only rarely withdrew from people </a:t>
            </a:r>
          </a:p>
          <a:p>
            <a:r>
              <a:rPr lang="en-US" altLang="en-US">
                <a:effectLst>
                  <a:outerShdw blurRad="38100" dist="38100" dir="2700000" algn="tl">
                    <a:srgbClr val="C0C0C0"/>
                  </a:outerShdw>
                </a:effectLst>
              </a:rPr>
              <a:t>His life open to His enemies as well as friends</a:t>
            </a:r>
          </a:p>
          <a:p>
            <a:r>
              <a:rPr lang="en-US" altLang="en-US">
                <a:effectLst>
                  <a:outerShdw blurRad="38100" dist="38100" dir="2700000" algn="tl">
                    <a:srgbClr val="C0C0C0"/>
                  </a:outerShdw>
                </a:effectLst>
              </a:rPr>
              <a:t>The “common” people heard Him gladly</a:t>
            </a:r>
          </a:p>
          <a:p>
            <a:r>
              <a:rPr lang="en-US" altLang="en-US">
                <a:effectLst>
                  <a:outerShdw blurRad="38100" dist="38100" dir="2700000" algn="tl">
                    <a:srgbClr val="C0C0C0"/>
                  </a:outerShdw>
                </a:effectLst>
              </a:rPr>
              <a:t>The “multitudes” followed Him  - </a:t>
            </a:r>
            <a:r>
              <a:rPr lang="en-US" altLang="en-US" sz="2400">
                <a:effectLst>
                  <a:outerShdw blurRad="38100" dist="38100" dir="2700000" algn="tl">
                    <a:srgbClr val="C0C0C0"/>
                  </a:outerShdw>
                </a:effectLst>
              </a:rPr>
              <a:t>Mark 12:37</a:t>
            </a:r>
            <a:endParaRPr lang="en-US" altLang="en-US">
              <a:effectLst>
                <a:outerShdw blurRad="38100" dist="38100" dir="2700000" algn="tl">
                  <a:srgbClr val="C0C0C0"/>
                </a:outerShdw>
              </a:effectLst>
            </a:endParaRPr>
          </a:p>
        </p:txBody>
      </p:sp>
      <p:sp>
        <p:nvSpPr>
          <p:cNvPr id="15364" name="Text Box 4">
            <a:extLst>
              <a:ext uri="{FF2B5EF4-FFF2-40B4-BE49-F238E27FC236}">
                <a16:creationId xmlns:a16="http://schemas.microsoft.com/office/drawing/2014/main" id="{06B6B686-72F2-5606-E0FA-565F7FD5F2E5}"/>
              </a:ext>
            </a:extLst>
          </p:cNvPr>
          <p:cNvSpPr txBox="1">
            <a:spLocks noChangeArrowheads="1"/>
          </p:cNvSpPr>
          <p:nvPr/>
        </p:nvSpPr>
        <p:spPr bwMode="auto">
          <a:xfrm flipH="1" flipV="1">
            <a:off x="8382000" y="6858000"/>
            <a:ext cx="184150" cy="579438"/>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altLang="en-US" sz="3200" b="1" i="0" u="none" strike="noStrike" kern="1200" cap="none" spc="0" normalizeH="0" baseline="0" noProof="0">
              <a:ln>
                <a:noFill/>
              </a:ln>
              <a:solidFill>
                <a:srgbClr val="808080"/>
              </a:solidFill>
              <a:effectLst>
                <a:outerShdw blurRad="38100" dist="38100" dir="2700000" algn="tl">
                  <a:srgbClr val="FFFFFF"/>
                </a:outerShdw>
              </a:effectLst>
              <a:uLnTx/>
              <a:uFillTx/>
              <a:latin typeface="Tahoma" panose="020B0604030504040204" pitchFamily="34" charset="0"/>
              <a:ea typeface="+mn-ea"/>
              <a:cs typeface="+mn-cs"/>
            </a:endParaRPr>
          </a:p>
        </p:txBody>
      </p:sp>
    </p:spTree>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0484874B-96F9-A267-618A-493BBEC0BA28}"/>
              </a:ext>
            </a:extLst>
          </p:cNvPr>
          <p:cNvSpPr>
            <a:spLocks noGrp="1" noChangeArrowheads="1"/>
          </p:cNvSpPr>
          <p:nvPr>
            <p:ph type="title"/>
          </p:nvPr>
        </p:nvSpPr>
        <p:spPr/>
        <p:txBody>
          <a:bodyPr/>
          <a:lstStyle/>
          <a:p>
            <a:r>
              <a:rPr lang="en-US" altLang="en-US">
                <a:effectLst>
                  <a:outerShdw blurRad="38100" dist="38100" dir="2700000" algn="tl">
                    <a:srgbClr val="C0C0C0"/>
                  </a:outerShdw>
                </a:effectLst>
              </a:rPr>
              <a:t>By Letting People See Our Life</a:t>
            </a:r>
          </a:p>
        </p:txBody>
      </p:sp>
      <p:sp>
        <p:nvSpPr>
          <p:cNvPr id="16387" name="Rectangle 3">
            <a:extLst>
              <a:ext uri="{FF2B5EF4-FFF2-40B4-BE49-F238E27FC236}">
                <a16:creationId xmlns:a16="http://schemas.microsoft.com/office/drawing/2014/main" id="{3A80AA5E-43CC-45BA-9DF8-879505B6FB99}"/>
              </a:ext>
            </a:extLst>
          </p:cNvPr>
          <p:cNvSpPr>
            <a:spLocks noGrp="1" noChangeArrowheads="1"/>
          </p:cNvSpPr>
          <p:nvPr>
            <p:ph type="body" idx="1"/>
          </p:nvPr>
        </p:nvSpPr>
        <p:spPr>
          <a:xfrm>
            <a:off x="0" y="1447800"/>
            <a:ext cx="9144000" cy="5867400"/>
          </a:xfrm>
          <a:solidFill>
            <a:schemeClr val="bg1"/>
          </a:solidFill>
        </p:spPr>
        <p:txBody>
          <a:bodyPr/>
          <a:lstStyle/>
          <a:p>
            <a:r>
              <a:rPr lang="en-US" altLang="en-US" sz="3000">
                <a:solidFill>
                  <a:schemeClr val="bg2"/>
                </a:solidFill>
              </a:rPr>
              <a:t>Mt 5:14 "You are the light of the world. A city that is set on a hill cannot be hidden.</a:t>
            </a:r>
          </a:p>
          <a:p>
            <a:r>
              <a:rPr lang="en-US" altLang="en-US" sz="3000">
                <a:solidFill>
                  <a:schemeClr val="bg2"/>
                </a:solidFill>
              </a:rPr>
              <a:t> 15 "Nor do they light a lamp and put it under a basket, but on a lampstand, and it gives light to all who are in the house.</a:t>
            </a:r>
          </a:p>
          <a:p>
            <a:r>
              <a:rPr lang="en-US" altLang="en-US" sz="3000">
                <a:solidFill>
                  <a:schemeClr val="bg2"/>
                </a:solidFill>
              </a:rPr>
              <a:t> 16 "Let your light so shine before men, that they may see your good works and glorify your Father in heaven.</a:t>
            </a:r>
          </a:p>
          <a:p>
            <a:r>
              <a:rPr lang="en-US" altLang="en-US" sz="3000">
                <a:solidFill>
                  <a:schemeClr val="bg2"/>
                </a:solidFill>
              </a:rPr>
              <a:t>Mt 10:32 "Therefore whoever confesses Me before men, him I will also confess before My Father who is in heaven</a:t>
            </a:r>
            <a:r>
              <a:rPr lang="en-US" altLang="en-US" sz="3000"/>
              <a:t>.</a:t>
            </a:r>
          </a:p>
        </p:txBody>
      </p:sp>
    </p:spTree>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DA5FA269-2D28-4ADD-88AF-DB7673C3F48E}"/>
              </a:ext>
            </a:extLst>
          </p:cNvPr>
          <p:cNvSpPr>
            <a:spLocks noGrp="1" noChangeArrowheads="1"/>
          </p:cNvSpPr>
          <p:nvPr>
            <p:ph type="title"/>
          </p:nvPr>
        </p:nvSpPr>
        <p:spPr/>
        <p:txBody>
          <a:bodyPr/>
          <a:lstStyle/>
          <a:p>
            <a:r>
              <a:rPr lang="en-US" altLang="en-US">
                <a:effectLst>
                  <a:outerShdw blurRad="38100" dist="38100" dir="2700000" algn="tl">
                    <a:srgbClr val="C0C0C0"/>
                  </a:outerShdw>
                </a:effectLst>
              </a:rPr>
              <a:t>How Do People See Our Lives?</a:t>
            </a:r>
          </a:p>
        </p:txBody>
      </p:sp>
      <p:sp>
        <p:nvSpPr>
          <p:cNvPr id="17411" name="Rectangle 3">
            <a:extLst>
              <a:ext uri="{FF2B5EF4-FFF2-40B4-BE49-F238E27FC236}">
                <a16:creationId xmlns:a16="http://schemas.microsoft.com/office/drawing/2014/main" id="{30ECEEEC-25C8-FE8A-A86C-C1D24572F5A9}"/>
              </a:ext>
            </a:extLst>
          </p:cNvPr>
          <p:cNvSpPr>
            <a:spLocks noGrp="1" noChangeArrowheads="1"/>
          </p:cNvSpPr>
          <p:nvPr>
            <p:ph type="body" idx="1"/>
          </p:nvPr>
        </p:nvSpPr>
        <p:spPr>
          <a:solidFill>
            <a:schemeClr val="bg1"/>
          </a:solidFill>
        </p:spPr>
        <p:txBody>
          <a:bodyPr/>
          <a:lstStyle/>
          <a:p>
            <a:r>
              <a:rPr lang="en-US" altLang="en-US">
                <a:effectLst>
                  <a:outerShdw blurRad="38100" dist="38100" dir="2700000" algn="tl">
                    <a:srgbClr val="C0C0C0"/>
                  </a:outerShdw>
                </a:effectLst>
              </a:rPr>
              <a:t>Attend </a:t>
            </a:r>
            <a:r>
              <a:rPr lang="en-US" altLang="en-US" u="sng">
                <a:effectLst>
                  <a:outerShdw blurRad="38100" dist="38100" dir="2700000" algn="tl">
                    <a:srgbClr val="C0C0C0"/>
                  </a:outerShdw>
                </a:effectLst>
              </a:rPr>
              <a:t>ALL</a:t>
            </a:r>
            <a:r>
              <a:rPr lang="en-US" altLang="en-US">
                <a:effectLst>
                  <a:outerShdw blurRad="38100" dist="38100" dir="2700000" algn="tl">
                    <a:srgbClr val="C0C0C0"/>
                  </a:outerShdw>
                </a:effectLst>
              </a:rPr>
              <a:t> services of the Church</a:t>
            </a:r>
          </a:p>
          <a:p>
            <a:r>
              <a:rPr lang="en-US" altLang="en-US">
                <a:effectLst>
                  <a:outerShdw blurRad="38100" dist="38100" dir="2700000" algn="tl">
                    <a:srgbClr val="C0C0C0"/>
                  </a:outerShdw>
                </a:effectLst>
              </a:rPr>
              <a:t>Always do what is right &amp; just in our dealings with others</a:t>
            </a:r>
          </a:p>
          <a:p>
            <a:r>
              <a:rPr lang="en-US" altLang="en-US">
                <a:effectLst>
                  <a:outerShdw blurRad="38100" dist="38100" dir="2700000" algn="tl">
                    <a:srgbClr val="C0C0C0"/>
                  </a:outerShdw>
                </a:effectLst>
              </a:rPr>
              <a:t>Dress our bodies in fitting &amp; proper clothing</a:t>
            </a:r>
          </a:p>
          <a:p>
            <a:r>
              <a:rPr lang="en-US" altLang="en-US">
                <a:effectLst>
                  <a:outerShdw blurRad="38100" dist="38100" dir="2700000" algn="tl">
                    <a:srgbClr val="C0C0C0"/>
                  </a:outerShdw>
                </a:effectLst>
              </a:rPr>
              <a:t>Be a good example to our children</a:t>
            </a:r>
          </a:p>
          <a:p>
            <a:r>
              <a:rPr lang="en-US" altLang="en-US">
                <a:effectLst>
                  <a:outerShdw blurRad="38100" dist="38100" dir="2700000" algn="tl">
                    <a:srgbClr val="C0C0C0"/>
                  </a:outerShdw>
                </a:effectLst>
              </a:rPr>
              <a:t>What you do in your home will have the biggest affect on how they perceive the message of the Gospel</a:t>
            </a:r>
          </a:p>
          <a:p>
            <a:pPr>
              <a:buFontTx/>
              <a:buNone/>
            </a:pPr>
            <a:endParaRPr lang="en-US" altLang="en-US">
              <a:effectLst>
                <a:outerShdw blurRad="38100" dist="38100" dir="2700000" algn="tl">
                  <a:srgbClr val="C0C0C0"/>
                </a:outerShdw>
              </a:effectLst>
            </a:endParaRPr>
          </a:p>
        </p:txBody>
      </p:sp>
    </p:spTree>
  </p:cSld>
  <p:clrMapOvr>
    <a:masterClrMapping/>
  </p:clrMapOvr>
  <p:transition>
    <p:fade thruBlk="1"/>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2_Ion Boardroom">
  <a:themeElements>
    <a:clrScheme name="Ion Boardroom">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EC7F02AD-9687-440F-A9DF-FAA6F22270D7}"/>
    </a:ext>
  </a:ext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7123</TotalTime>
  <Words>1226</Words>
  <Application>Microsoft Office PowerPoint</Application>
  <PresentationFormat>On-screen Show (4:3)</PresentationFormat>
  <Paragraphs>109</Paragraphs>
  <Slides>20</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Arial</vt:lpstr>
      <vt:lpstr>Calibri</vt:lpstr>
      <vt:lpstr>Century Gothic</vt:lpstr>
      <vt:lpstr>Tahoma</vt:lpstr>
      <vt:lpstr>Wingdings 3</vt:lpstr>
      <vt:lpstr>2_Ion Boardroom</vt:lpstr>
      <vt:lpstr>Default Design</vt:lpstr>
      <vt:lpstr>PowerPoint Presentation</vt:lpstr>
      <vt:lpstr>Spreading The Gospel Matt 4:18-22</vt:lpstr>
      <vt:lpstr>Spreading The Gospel</vt:lpstr>
      <vt:lpstr>Spreading The Gospel</vt:lpstr>
      <vt:lpstr>Spreading The Gospel</vt:lpstr>
      <vt:lpstr>Spreading The Gospel</vt:lpstr>
      <vt:lpstr>1st- Letting People See Our Life</vt:lpstr>
      <vt:lpstr>By Letting People See Our Life</vt:lpstr>
      <vt:lpstr>How Do People See Our Lives?</vt:lpstr>
      <vt:lpstr>How Do People See Our Lives?</vt:lpstr>
      <vt:lpstr>2nd - Talk About The Church</vt:lpstr>
      <vt:lpstr>2nd – Talk, but what do we say?</vt:lpstr>
      <vt:lpstr>3rd – Invite People to Attend</vt:lpstr>
      <vt:lpstr>3rd – Invite People to Attend</vt:lpstr>
      <vt:lpstr>3rd – Invite People to Attend</vt:lpstr>
      <vt:lpstr>4th – We Can &amp; Must Pray</vt:lpstr>
      <vt:lpstr>4th – We Can &amp; Must Pray</vt:lpstr>
      <vt:lpstr>4th – We Can &amp; Must Pray</vt:lpstr>
      <vt:lpstr>Conclusion</vt:lpstr>
      <vt:lpstr>PowerPoint Presentation</vt:lpstr>
    </vt:vector>
  </TitlesOfParts>
  <Company>AQ2 Technologies, LLC.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Template</dc:title>
  <dc:creator>RJStevensMusic.com</dc:creator>
  <dc:description/>
  <cp:lastModifiedBy>Michael Hepner</cp:lastModifiedBy>
  <cp:revision>297</cp:revision>
  <dcterms:created xsi:type="dcterms:W3CDTF">2008-03-16T18:22:36Z</dcterms:created>
  <dcterms:modified xsi:type="dcterms:W3CDTF">2026-07-27T11:13:46Z</dcterms:modified>
</cp:coreProperties>
</file>