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6" r:id="rId1"/>
    <p:sldMasterId id="2147483854" r:id="rId2"/>
  </p:sldMasterIdLst>
  <p:notesMasterIdLst>
    <p:notesMasterId r:id="rId13"/>
  </p:notesMasterIdLst>
  <p:sldIdLst>
    <p:sldId id="256" r:id="rId3"/>
    <p:sldId id="283" r:id="rId4"/>
    <p:sldId id="267" r:id="rId5"/>
    <p:sldId id="285" r:id="rId6"/>
    <p:sldId id="276" r:id="rId7"/>
    <p:sldId id="284" r:id="rId8"/>
    <p:sldId id="286" r:id="rId9"/>
    <p:sldId id="280" r:id="rId10"/>
    <p:sldId id="281" r:id="rId11"/>
    <p:sldId id="26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rvice" id="{3C64C86B-CB58-4823-BD8C-F68585D6F563}">
          <p14:sldIdLst/>
        </p14:section>
        <p14:section name="Song" id="{D8F5DF2E-0DD5-48CF-943A-FBF98F807EFB}">
          <p14:sldIdLst/>
        </p14:section>
        <p14:section name="Prayer" id="{785FF2CF-754D-491F-BE90-82FA25063A3E}">
          <p14:sldIdLst/>
        </p14:section>
        <p14:section name="Exhortation and Dismissal" id="{ABD5E9EE-E79A-42ED-AA6A-24EF3777B493}">
          <p14:sldIdLst>
            <p14:sldId id="256"/>
            <p14:sldId id="283"/>
            <p14:sldId id="267"/>
            <p14:sldId id="285"/>
            <p14:sldId id="276"/>
            <p14:sldId id="284"/>
            <p14:sldId id="286"/>
            <p14:sldId id="280"/>
            <p14:sldId id="281"/>
            <p14:sldId id="26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4623" autoAdjust="0"/>
    <p:restoredTop sz="86325" autoAdjust="0"/>
  </p:normalViewPr>
  <p:slideViewPr>
    <p:cSldViewPr>
      <p:cViewPr varScale="1">
        <p:scale>
          <a:sx n="69" d="100"/>
          <a:sy n="69" d="100"/>
        </p:scale>
        <p:origin x="54" y="6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76" d="100"/>
          <a:sy n="76" d="100"/>
        </p:scale>
        <p:origin x="-2971" y="-8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8DE7A2-50D1-4400-88E2-5E32D940C051}" type="datetimeFigureOut">
              <a:rPr lang="en-US"/>
              <a:pPr/>
              <a:t>7/12/2026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9F674F-5FF1-4C50-AE02-5B1470F93F7E}" type="slidenum">
              <a:rPr lang="en-US"/>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 name="Group 5"/>
          <p:cNvGrpSpPr/>
          <p:nvPr/>
        </p:nvGrpSpPr>
        <p:grpSpPr>
          <a:xfrm>
            <a:off x="-2266" y="-2022"/>
            <a:ext cx="9146266" cy="6861037"/>
            <a:chOff x="-2266" y="-2022"/>
            <a:chExt cx="9146266" cy="6861037"/>
          </a:xfrm>
        </p:grpSpPr>
        <p:sp>
          <p:nvSpPr>
            <p:cNvPr id="10" name="Rectangle 9"/>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866441" y="2222624"/>
            <a:ext cx="5917677" cy="2554758"/>
          </a:xfrm>
        </p:spPr>
        <p:txBody>
          <a:bodyPr anchor="b"/>
          <a:lstStyle>
            <a:lvl1pPr>
              <a:defRPr sz="480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bwMode="gray">
          <a:xfrm>
            <a:off x="866441" y="4777380"/>
            <a:ext cx="5917677"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7497419" y="1824010"/>
            <a:ext cx="990599" cy="240258"/>
          </a:xfrm>
        </p:spPr>
        <p:txBody>
          <a:bodyPr/>
          <a:lstStyle>
            <a:lvl1pPr algn="l">
              <a:defRPr sz="900" b="0" i="0">
                <a:solidFill>
                  <a:schemeClr val="bg1"/>
                </a:solidFill>
              </a:defRPr>
            </a:lvl1pPr>
          </a:lstStyle>
          <a:p>
            <a:fld id="{94EBEC99-BF0C-402D-B97E-F8E1AF59CFF3}" type="datetimeFigureOut">
              <a:rPr lang="en-US" smtClean="0"/>
              <a:t>7/12/2026</a:t>
            </a:fld>
            <a:endParaRPr lang="en-US"/>
          </a:p>
        </p:txBody>
      </p:sp>
      <p:sp>
        <p:nvSpPr>
          <p:cNvPr id="5" name="Footer Placeholder 4"/>
          <p:cNvSpPr>
            <a:spLocks noGrp="1"/>
          </p:cNvSpPr>
          <p:nvPr>
            <p:ph type="ftr" sz="quarter" idx="11"/>
          </p:nvPr>
        </p:nvSpPr>
        <p:spPr bwMode="gray">
          <a:xfrm rot="5400000">
            <a:off x="6246568" y="3264407"/>
            <a:ext cx="3859795" cy="228659"/>
          </a:xfrm>
        </p:spPr>
        <p:txBody>
          <a:bodyPr/>
          <a:lstStyle>
            <a:lvl1pPr>
              <a:defRPr sz="900" b="0" i="0">
                <a:solidFill>
                  <a:schemeClr val="bg1"/>
                </a:solidFill>
              </a:defRPr>
            </a:lvl1pPr>
          </a:lstStyle>
          <a:p>
            <a:endParaRPr lang="en-US"/>
          </a:p>
        </p:txBody>
      </p:sp>
      <p:sp>
        <p:nvSpPr>
          <p:cNvPr id="12" name="Rectangle 11"/>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9"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3633173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8" name="Group 7"/>
          <p:cNvGrpSpPr/>
          <p:nvPr/>
        </p:nvGrpSpPr>
        <p:grpSpPr>
          <a:xfrm>
            <a:off x="-2266" y="-2022"/>
            <a:ext cx="9146266" cy="6861037"/>
            <a:chOff x="-2266" y="-2022"/>
            <a:chExt cx="9146266" cy="6861037"/>
          </a:xfrm>
        </p:grpSpPr>
        <p:sp>
          <p:nvSpPr>
            <p:cNvPr id="12" name="Rectangle 11"/>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Rectangle 14"/>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2"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3" y="4961453"/>
            <a:ext cx="6422002"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866443" y="5528191"/>
            <a:ext cx="6422003"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EBEC99-BF0C-402D-B97E-F8E1AF59CFF3}"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20" name="Rectangle 19"/>
          <p:cNvSpPr/>
          <p:nvPr/>
        </p:nvSpPr>
        <p:spPr>
          <a:xfrm>
            <a:off x="7745644" y="-7177"/>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2812537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3" name="Group 2"/>
          <p:cNvGrpSpPr/>
          <p:nvPr/>
        </p:nvGrpSpPr>
        <p:grpSpPr>
          <a:xfrm>
            <a:off x="-2266" y="-2022"/>
            <a:ext cx="9146266" cy="6861037"/>
            <a:chOff x="-2266" y="-2022"/>
            <a:chExt cx="9146266" cy="6861037"/>
          </a:xfrm>
        </p:grpSpPr>
        <p:sp>
          <p:nvSpPr>
            <p:cNvPr id="11" name="Rectangle 10"/>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Rectangle 17"/>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13"/>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2"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927101"/>
            <a:ext cx="6422004" cy="1692720"/>
          </a:xfrm>
        </p:spPr>
        <p:txBody>
          <a:bodyPr/>
          <a:lstStyle>
            <a:lvl1pPr>
              <a:defRPr sz="3600"/>
            </a:lvl1pPr>
          </a:lstStyle>
          <a:p>
            <a:r>
              <a:rPr lang="en-US"/>
              <a:t>Click to edit Master title style</a:t>
            </a:r>
            <a:endParaRPr lang="en-US" dirty="0"/>
          </a:p>
        </p:txBody>
      </p:sp>
      <p:sp>
        <p:nvSpPr>
          <p:cNvPr id="15" name="Text Placeholder 3"/>
          <p:cNvSpPr>
            <a:spLocks noGrp="1"/>
          </p:cNvSpPr>
          <p:nvPr>
            <p:ph type="body" sz="half" idx="13"/>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94EBEC99-BF0C-402D-B97E-F8E1AF59CFF3}"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7745644" y="-7177"/>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2042559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2266" y="-2022"/>
            <a:ext cx="9146266" cy="6861037"/>
            <a:chOff x="-2266" y="-2022"/>
            <a:chExt cx="9146266" cy="6861037"/>
          </a:xfrm>
        </p:grpSpPr>
        <p:sp>
          <p:nvSpPr>
            <p:cNvPr id="14" name="Rectangle 13"/>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12"/>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3"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11" name="TextBox 10"/>
          <p:cNvSpPr txBox="1"/>
          <p:nvPr/>
        </p:nvSpPr>
        <p:spPr bwMode="gray">
          <a:xfrm>
            <a:off x="7033421" y="2893960"/>
            <a:ext cx="679240" cy="1323439"/>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8000" dirty="0">
                <a:solidFill>
                  <a:schemeClr val="tx2">
                    <a:lumMod val="40000"/>
                    <a:lumOff val="60000"/>
                  </a:schemeClr>
                </a:solidFill>
              </a:rPr>
              <a:t>”</a:t>
            </a:r>
          </a:p>
        </p:txBody>
      </p:sp>
      <p:sp>
        <p:nvSpPr>
          <p:cNvPr id="10" name="TextBox 9"/>
          <p:cNvSpPr txBox="1"/>
          <p:nvPr/>
        </p:nvSpPr>
        <p:spPr bwMode="gray">
          <a:xfrm>
            <a:off x="625840" y="590998"/>
            <a:ext cx="601591" cy="1323439"/>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8000" dirty="0">
                <a:solidFill>
                  <a:schemeClr val="tx2">
                    <a:lumMod val="40000"/>
                    <a:lumOff val="60000"/>
                  </a:schemeClr>
                </a:solidFill>
              </a:rPr>
              <a:t>“</a:t>
            </a:r>
          </a:p>
        </p:txBody>
      </p:sp>
      <p:sp>
        <p:nvSpPr>
          <p:cNvPr id="2" name="Title 1"/>
          <p:cNvSpPr>
            <a:spLocks noGrp="1"/>
          </p:cNvSpPr>
          <p:nvPr>
            <p:ph type="title"/>
          </p:nvPr>
        </p:nvSpPr>
        <p:spPr>
          <a:xfrm>
            <a:off x="1110763" y="914400"/>
            <a:ext cx="6177681" cy="2884679"/>
          </a:xfrm>
        </p:spPr>
        <p:txBody>
          <a:bodyPr anchor="ctr"/>
          <a:lstStyle>
            <a:lvl1pPr>
              <a:defRPr sz="3600"/>
            </a:lvl1pPr>
          </a:lstStyle>
          <a:p>
            <a:r>
              <a:rPr lang="en-US"/>
              <a:t>Click to edit Master title style</a:t>
            </a:r>
            <a:endParaRPr lang="en-US" dirty="0"/>
          </a:p>
        </p:txBody>
      </p:sp>
      <p:sp>
        <p:nvSpPr>
          <p:cNvPr id="17" name="Text Placeholder 3"/>
          <p:cNvSpPr>
            <a:spLocks noGrp="1"/>
          </p:cNvSpPr>
          <p:nvPr>
            <p:ph type="body" sz="half" idx="13"/>
          </p:nvPr>
        </p:nvSpPr>
        <p:spPr bwMode="gray">
          <a:xfrm>
            <a:off x="1387279" y="3809278"/>
            <a:ext cx="5646142" cy="333113"/>
          </a:xfrm>
        </p:spPr>
        <p:txBody>
          <a:bodyPr>
            <a:normAutofit/>
          </a:bodyPr>
          <a:lstStyle>
            <a:lvl1pPr marL="0" indent="0">
              <a:buNone/>
              <a:defRPr lang="en-US" sz="1400" b="0" i="0" kern="1200" cap="small" dirty="0">
                <a:solidFill>
                  <a:schemeClr val="tx2">
                    <a:lumMod val="40000"/>
                    <a:lumOff val="6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6" name="Text Placeholder 3"/>
          <p:cNvSpPr>
            <a:spLocks noGrp="1"/>
          </p:cNvSpPr>
          <p:nvPr>
            <p:ph type="body" sz="half" idx="2"/>
          </p:nvPr>
        </p:nvSpPr>
        <p:spPr>
          <a:xfrm>
            <a:off x="878870" y="5000815"/>
            <a:ext cx="6422005" cy="101817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94EBEC99-BF0C-402D-B97E-F8E1AF59CFF3}"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22" name="Rectangle 21"/>
          <p:cNvSpPr/>
          <p:nvPr/>
        </p:nvSpPr>
        <p:spPr>
          <a:xfrm>
            <a:off x="7745644" y="-7177"/>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31291174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2266" y="-2022"/>
            <a:ext cx="9146266" cy="6861037"/>
            <a:chOff x="-2266" y="-2022"/>
            <a:chExt cx="9146266" cy="6861037"/>
          </a:xfrm>
        </p:grpSpPr>
        <p:sp>
          <p:nvSpPr>
            <p:cNvPr id="10" name="Rectangle 9"/>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2057400"/>
            <a:ext cx="6422004" cy="20955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1" y="5159399"/>
            <a:ext cx="6422004"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EBEC99-BF0C-402D-B97E-F8E1AF59CFF3}"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11" name="Rectangle 10"/>
          <p:cNvSpPr/>
          <p:nvPr/>
        </p:nvSpPr>
        <p:spPr>
          <a:xfrm>
            <a:off x="7744507" y="39"/>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39769126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4852" y="921453"/>
            <a:ext cx="6423592" cy="715512"/>
          </a:xfrm>
        </p:spPr>
        <p:txBody>
          <a:bodyPr anchor="ct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866440" y="2489200"/>
            <a:ext cx="2313431"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2" name="Text Placeholder 3"/>
          <p:cNvSpPr>
            <a:spLocks noGrp="1"/>
          </p:cNvSpPr>
          <p:nvPr>
            <p:ph type="body" sz="half" idx="15"/>
          </p:nvPr>
        </p:nvSpPr>
        <p:spPr>
          <a:xfrm>
            <a:off x="866440" y="3147162"/>
            <a:ext cx="2313431" cy="2877717"/>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408471" y="2485332"/>
            <a:ext cx="2326750"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Text Placeholder 3"/>
          <p:cNvSpPr>
            <a:spLocks noGrp="1"/>
          </p:cNvSpPr>
          <p:nvPr>
            <p:ph type="body" sz="half" idx="16"/>
          </p:nvPr>
        </p:nvSpPr>
        <p:spPr>
          <a:xfrm>
            <a:off x="3408471" y="3147162"/>
            <a:ext cx="2326750" cy="2888367"/>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963820" y="2489200"/>
            <a:ext cx="2313740"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4" name="Text Placeholder 3"/>
          <p:cNvSpPr>
            <a:spLocks noGrp="1"/>
          </p:cNvSpPr>
          <p:nvPr>
            <p:ph type="body" sz="half" idx="17"/>
          </p:nvPr>
        </p:nvSpPr>
        <p:spPr>
          <a:xfrm>
            <a:off x="5963820" y="3147162"/>
            <a:ext cx="2313740" cy="2877717"/>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287101" y="2489200"/>
            <a:ext cx="0" cy="3535679"/>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622" y="2489200"/>
            <a:ext cx="0" cy="3535679"/>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4EBEC99-BF0C-402D-B97E-F8E1AF59CFF3}" type="datetimeFigureOut">
              <a:rPr lang="en-US" smtClean="0"/>
              <a:t>7/12/2026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4223323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1" y="927101"/>
            <a:ext cx="6423592" cy="709864"/>
          </a:xfrm>
        </p:spPr>
        <p:txBody>
          <a:bodyPr anchor="ct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880390" y="4179595"/>
            <a:ext cx="2295329" cy="657961"/>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021261" y="2489200"/>
            <a:ext cx="2012937"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8"/>
          </p:nvPr>
        </p:nvSpPr>
        <p:spPr>
          <a:xfrm>
            <a:off x="866439" y="4848208"/>
            <a:ext cx="2309279" cy="1176672"/>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430434" y="4179594"/>
            <a:ext cx="2291674"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16"/>
          </p:nvPr>
        </p:nvSpPr>
        <p:spPr>
          <a:xfrm>
            <a:off x="3550622" y="2486834"/>
            <a:ext cx="2025182" cy="144970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404318" y="4848209"/>
            <a:ext cx="2317790" cy="1188374"/>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963820" y="4166523"/>
            <a:ext cx="2304671" cy="681684"/>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17"/>
          </p:nvPr>
        </p:nvSpPr>
        <p:spPr>
          <a:xfrm>
            <a:off x="6104946" y="2489200"/>
            <a:ext cx="2018838"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63820" y="4848209"/>
            <a:ext cx="2304671" cy="1189427"/>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294441" y="2489200"/>
            <a:ext cx="0" cy="3535679"/>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622" y="2489200"/>
            <a:ext cx="0" cy="3548436"/>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4EBEC99-BF0C-402D-B97E-F8E1AF59CFF3}" type="datetimeFigureOut">
              <a:rPr lang="en-US" smtClean="0"/>
              <a:t>7/12/2026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34609297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1"/>
          <p:cNvSpPr>
            <a:spLocks noGrp="1"/>
          </p:cNvSpPr>
          <p:nvPr>
            <p:ph type="title"/>
          </p:nvPr>
        </p:nvSpPr>
        <p:spPr>
          <a:xfrm>
            <a:off x="864852" y="921453"/>
            <a:ext cx="6423592" cy="715512"/>
          </a:xfrm>
        </p:spPr>
        <p:txBody>
          <a:bodyPr anchor="ctr"/>
          <a:lstStyle>
            <a:lvl1pPr>
              <a:defRPr sz="3200"/>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EBEC99-BF0C-402D-B97E-F8E1AF59CFF3}"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11264382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0" name="Group 9"/>
          <p:cNvGrpSpPr/>
          <p:nvPr/>
        </p:nvGrpSpPr>
        <p:grpSpPr>
          <a:xfrm>
            <a:off x="-2266" y="-2022"/>
            <a:ext cx="9146266" cy="6861037"/>
            <a:chOff x="-2266" y="-2022"/>
            <a:chExt cx="9146266" cy="6861037"/>
          </a:xfrm>
        </p:grpSpPr>
        <p:sp>
          <p:nvSpPr>
            <p:cNvPr id="11" name="Rectangle 10"/>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7"/>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Vertical Title 1"/>
          <p:cNvSpPr>
            <a:spLocks noGrp="1"/>
          </p:cNvSpPr>
          <p:nvPr>
            <p:ph type="title" orient="vert"/>
          </p:nvPr>
        </p:nvSpPr>
        <p:spPr>
          <a:xfrm>
            <a:off x="6168970" y="1447799"/>
            <a:ext cx="1119474" cy="4571999"/>
          </a:xfrm>
        </p:spPr>
        <p:txBody>
          <a:bodyPr vert="eaVert" anchor="ctr"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866440" y="1447799"/>
            <a:ext cx="4417234" cy="4572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EBEC99-BF0C-402D-B97E-F8E1AF59CFF3}"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7744507" y="39"/>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26863122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4C1E1F-2B90-4632-A886-F97F3FBA8E98}"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32414708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4C1E1F-2B90-4632-A886-F97F3FBA8E98}"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1264148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EBEC99-BF0C-402D-B97E-F8E1AF59CFF3}"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18"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512741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34C1E1F-2B90-4632-A886-F97F3FBA8E98}"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1299668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34C1E1F-2B90-4632-A886-F97F3FBA8E98}"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33244964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34C1E1F-2B90-4632-A886-F97F3FBA8E98}" type="datetimeFigureOut">
              <a:rPr lang="en-US" smtClean="0"/>
              <a:t>7/12/2026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17930845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34C1E1F-2B90-4632-A886-F97F3FBA8E98}" type="datetimeFigureOut">
              <a:rPr lang="en-US" smtClean="0"/>
              <a:t>7/12/2026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12875320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4C1E1F-2B90-4632-A886-F97F3FBA8E98}" type="datetimeFigureOut">
              <a:rPr lang="en-US" smtClean="0"/>
              <a:t>7/12/2026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27767866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34C1E1F-2B90-4632-A886-F97F3FBA8E98}"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1139171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34C1E1F-2B90-4632-A886-F97F3FBA8E98}"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28652601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4C1E1F-2B90-4632-A886-F97F3FBA8E98}"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21507578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4C1E1F-2B90-4632-A886-F97F3FBA8E98}"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1917696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6" name="Group 5"/>
          <p:cNvGrpSpPr/>
          <p:nvPr/>
        </p:nvGrpSpPr>
        <p:grpSpPr>
          <a:xfrm>
            <a:off x="-2266" y="-2022"/>
            <a:ext cx="9146266" cy="6861037"/>
            <a:chOff x="-2266" y="-2022"/>
            <a:chExt cx="9146266" cy="6861037"/>
          </a:xfrm>
        </p:grpSpPr>
        <p:sp>
          <p:nvSpPr>
            <p:cNvPr id="12" name="Rectangle 11"/>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0"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hasCustomPrompt="1"/>
          </p:nvPr>
        </p:nvSpPr>
        <p:spPr>
          <a:xfrm>
            <a:off x="866443" y="2257588"/>
            <a:ext cx="3101763" cy="3020343"/>
          </a:xfrm>
        </p:spPr>
        <p:txBody>
          <a:bodyPr anchor="ctr"/>
          <a:lstStyle>
            <a:lvl1pPr algn="l">
              <a:defRPr sz="3200" b="0" cap="none"/>
            </a:lvl1pPr>
          </a:lstStyle>
          <a:p>
            <a:r>
              <a:rPr lang="en-US" dirty="0"/>
              <a:t>Click to edit Master title style</a:t>
            </a:r>
            <a:br>
              <a:rPr lang="en-US" dirty="0"/>
            </a:br>
            <a:r>
              <a:rPr lang="en-US" dirty="0"/>
              <a:t>third</a:t>
            </a:r>
          </a:p>
        </p:txBody>
      </p:sp>
      <p:sp>
        <p:nvSpPr>
          <p:cNvPr id="3" name="Text Placeholder 2"/>
          <p:cNvSpPr>
            <a:spLocks noGrp="1"/>
          </p:cNvSpPr>
          <p:nvPr>
            <p:ph type="body" idx="1"/>
          </p:nvPr>
        </p:nvSpPr>
        <p:spPr>
          <a:xfrm>
            <a:off x="5119261" y="2257267"/>
            <a:ext cx="3054653" cy="3020345"/>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EBEC99-BF0C-402D-B97E-F8E1AF59CFF3}"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7745644" y="39"/>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245329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66440" y="2489199"/>
            <a:ext cx="3636979" cy="353060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0580" y="2489199"/>
            <a:ext cx="3636981" cy="355324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4EBEC99-BF0C-402D-B97E-F8E1AF59CFF3}"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11"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341270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66440" y="2489200"/>
            <a:ext cx="3636979" cy="75929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66441" y="3248040"/>
            <a:ext cx="3636978" cy="277176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0580" y="2488750"/>
            <a:ext cx="3636980" cy="75929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0581" y="3248040"/>
            <a:ext cx="3636980" cy="277390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4EBEC99-BF0C-402D-B97E-F8E1AF59CFF3}" type="datetimeFigureOut">
              <a:rPr lang="en-US" smtClean="0"/>
              <a:t>7/12/2026</a:t>
            </a:fld>
            <a:endParaRPr lang="en-US"/>
          </a:p>
        </p:txBody>
      </p:sp>
      <p:sp>
        <p:nvSpPr>
          <p:cNvPr id="8" name="Footer Placeholder 7"/>
          <p:cNvSpPr>
            <a:spLocks noGrp="1"/>
          </p:cNvSpPr>
          <p:nvPr>
            <p:ph type="ftr" sz="quarter" idx="11"/>
          </p:nvPr>
        </p:nvSpPr>
        <p:spPr/>
        <p:txBody>
          <a:bodyPr/>
          <a:lstStyle/>
          <a:p>
            <a:endParaRPr lang="en-US"/>
          </a:p>
        </p:txBody>
      </p:sp>
      <p:sp>
        <p:nvSpPr>
          <p:cNvPr id="13"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4255986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4EBEC99-BF0C-402D-B97E-F8E1AF59CFF3}" type="datetimeFigureOut">
              <a:rPr lang="en-US" smtClean="0"/>
              <a:t>7/12/2026</a:t>
            </a:fld>
            <a:endParaRPr lang="en-US"/>
          </a:p>
        </p:txBody>
      </p:sp>
      <p:sp>
        <p:nvSpPr>
          <p:cNvPr id="4" name="Footer Placeholder 3"/>
          <p:cNvSpPr>
            <a:spLocks noGrp="1"/>
          </p:cNvSpPr>
          <p:nvPr>
            <p:ph type="ftr" sz="quarter" idx="11"/>
          </p:nvPr>
        </p:nvSpPr>
        <p:spPr/>
        <p:txBody>
          <a:bodyPr/>
          <a:lstStyle/>
          <a:p>
            <a:endParaRPr lang="en-US"/>
          </a:p>
        </p:txBody>
      </p:sp>
      <p:sp>
        <p:nvSpPr>
          <p:cNvPr id="10"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369692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EBEC99-BF0C-402D-B97E-F8E1AF59CFF3}" type="datetimeFigureOut">
              <a:rPr lang="en-US" smtClean="0"/>
              <a:t>7/12/2026</a:t>
            </a:fld>
            <a:endParaRPr lang="en-US"/>
          </a:p>
        </p:txBody>
      </p:sp>
      <p:sp>
        <p:nvSpPr>
          <p:cNvPr id="3" name="Footer Placeholder 2"/>
          <p:cNvSpPr>
            <a:spLocks noGrp="1"/>
          </p:cNvSpPr>
          <p:nvPr>
            <p:ph type="ftr" sz="quarter" idx="11"/>
          </p:nvPr>
        </p:nvSpPr>
        <p:spPr/>
        <p:txBody>
          <a:bodyPr/>
          <a:lstStyle/>
          <a:p>
            <a:endParaRPr lang="en-US"/>
          </a:p>
        </p:txBody>
      </p:sp>
      <p:sp>
        <p:nvSpPr>
          <p:cNvPr id="11" name="Rectangle 10"/>
          <p:cNvSpPr/>
          <p:nvPr/>
        </p:nvSpPr>
        <p:spPr>
          <a:xfrm>
            <a:off x="7745644" y="-1404"/>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1885133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7" name="Group 6"/>
          <p:cNvGrpSpPr/>
          <p:nvPr/>
        </p:nvGrpSpPr>
        <p:grpSpPr>
          <a:xfrm>
            <a:off x="-2266" y="-2022"/>
            <a:ext cx="9146266" cy="6861037"/>
            <a:chOff x="-2266" y="-2022"/>
            <a:chExt cx="9146266" cy="6861037"/>
          </a:xfrm>
        </p:grpSpPr>
        <p:sp>
          <p:nvSpPr>
            <p:cNvPr id="13" name="Rectangle 12"/>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8"/>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0"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568927" y="1452881"/>
            <a:ext cx="3632850"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866440" y="3086845"/>
            <a:ext cx="2712590" cy="2938036"/>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EBEC99-BF0C-402D-B97E-F8E1AF59CFF3}"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19" name="Rectangle 18"/>
          <p:cNvSpPr/>
          <p:nvPr/>
        </p:nvSpPr>
        <p:spPr>
          <a:xfrm>
            <a:off x="7745644" y="-1404"/>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2666352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7" name="Group 6"/>
          <p:cNvGrpSpPr/>
          <p:nvPr/>
        </p:nvGrpSpPr>
        <p:grpSpPr>
          <a:xfrm>
            <a:off x="-2266" y="-2022"/>
            <a:ext cx="9146266" cy="6861037"/>
            <a:chOff x="-2266" y="-2022"/>
            <a:chExt cx="9146266" cy="6861037"/>
          </a:xfrm>
        </p:grpSpPr>
        <p:sp>
          <p:nvSpPr>
            <p:cNvPr id="21" name="Rectangle 20"/>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6" name="Oval 25"/>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8"/>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7"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51591" y="1343112"/>
            <a:ext cx="3001938" cy="1613085"/>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851592" y="3086100"/>
            <a:ext cx="3001938" cy="24511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EBEC99-BF0C-402D-B97E-F8E1AF59CFF3}"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14" name="Rectangle 13"/>
          <p:cNvSpPr/>
          <p:nvPr/>
        </p:nvSpPr>
        <p:spPr>
          <a:xfrm>
            <a:off x="7745644" y="-1404"/>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1194034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2266" y="-2022"/>
            <a:ext cx="9146266" cy="6861037"/>
            <a:chOff x="-2266" y="-2022"/>
            <a:chExt cx="9146266" cy="6861037"/>
          </a:xfrm>
        </p:grpSpPr>
        <p:sp>
          <p:nvSpPr>
            <p:cNvPr id="19" name="Rectangle 18"/>
            <p:cNvSpPr/>
            <p:nvPr/>
          </p:nvSpPr>
          <p:spPr>
            <a:xfrm>
              <a:off x="0" y="0"/>
              <a:ext cx="9144000" cy="6858000"/>
            </a:xfrm>
            <a:prstGeom prst="rect">
              <a:avLst/>
            </a:prstGeom>
            <a:blipFill>
              <a:blip r:embed="rId19">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Oval 16"/>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26" name="Freeform 25"/>
            <p:cNvSpPr/>
            <p:nvPr/>
          </p:nvSpPr>
          <p:spPr bwMode="gray">
            <a:xfrm>
              <a:off x="485023" y="1856958"/>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txBody>
            <a:bodyPr/>
            <a:lstStyle/>
            <a:p>
              <a:endParaRPr lang="en-US"/>
            </a:p>
          </p:txBody>
        </p:sp>
        <p:sp>
          <p:nvSpPr>
            <p:cNvPr id="27"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sp>
        <p:nvSpPr>
          <p:cNvPr id="2" name="Title Placeholder 1"/>
          <p:cNvSpPr>
            <a:spLocks noGrp="1"/>
          </p:cNvSpPr>
          <p:nvPr>
            <p:ph type="title"/>
          </p:nvPr>
        </p:nvSpPr>
        <p:spPr bwMode="gray">
          <a:xfrm>
            <a:off x="866441" y="927099"/>
            <a:ext cx="6345260" cy="709865"/>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66441" y="2489201"/>
            <a:ext cx="6345260" cy="353059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60111" y="6377097"/>
            <a:ext cx="990599" cy="228659"/>
          </a:xfrm>
          <a:prstGeom prst="rect">
            <a:avLst/>
          </a:prstGeom>
        </p:spPr>
        <p:txBody>
          <a:bodyPr vert="horz" lIns="91440" tIns="45720" rIns="91440" bIns="45720" rtlCol="0" anchor="t" anchorCtr="0"/>
          <a:lstStyle>
            <a:lvl1pPr algn="r">
              <a:defRPr sz="900" b="1" i="0">
                <a:solidFill>
                  <a:schemeClr val="accent1"/>
                </a:solidFill>
              </a:defRPr>
            </a:lvl1pPr>
          </a:lstStyle>
          <a:p>
            <a:fld id="{94EBEC99-BF0C-402D-B97E-F8E1AF59CFF3}" type="datetimeFigureOut">
              <a:rPr lang="en-US" smtClean="0"/>
              <a:t>7/12/2026</a:t>
            </a:fld>
            <a:endParaRPr lang="en-US"/>
          </a:p>
        </p:txBody>
      </p:sp>
      <p:sp>
        <p:nvSpPr>
          <p:cNvPr id="5" name="Footer Placeholder 4"/>
          <p:cNvSpPr>
            <a:spLocks noGrp="1"/>
          </p:cNvSpPr>
          <p:nvPr>
            <p:ph type="ftr" sz="quarter" idx="3"/>
          </p:nvPr>
        </p:nvSpPr>
        <p:spPr>
          <a:xfrm>
            <a:off x="590842" y="6373195"/>
            <a:ext cx="3859795" cy="228659"/>
          </a:xfrm>
          <a:prstGeom prst="rect">
            <a:avLst/>
          </a:prstGeom>
        </p:spPr>
        <p:txBody>
          <a:bodyPr vert="horz" lIns="91440" tIns="45720" rIns="91440" bIns="45720" rtlCol="0" anchor="b"/>
          <a:lstStyle>
            <a:lvl1pPr algn="l">
              <a:defRPr sz="900" b="1" i="0">
                <a:solidFill>
                  <a:schemeClr val="accent1"/>
                </a:solidFill>
              </a:defRPr>
            </a:lvl1pPr>
          </a:lstStyle>
          <a:p>
            <a:endParaRPr lang="en-US"/>
          </a:p>
        </p:txBody>
      </p:sp>
      <p:sp>
        <p:nvSpPr>
          <p:cNvPr id="29" name="Rectangle 2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2929783391"/>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 id="2147483848" r:id="rId12"/>
    <p:sldLayoutId id="2147483849" r:id="rId13"/>
    <p:sldLayoutId id="2147483850" r:id="rId14"/>
    <p:sldLayoutId id="2147483851" r:id="rId15"/>
    <p:sldLayoutId id="2147483852" r:id="rId16"/>
    <p:sldLayoutId id="2147483853" r:id="rId17"/>
  </p:sldLayoutIdLst>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34C1E1F-2B90-4632-A886-F97F3FBA8E98}" type="datetimeFigureOut">
              <a:rPr lang="en-US" smtClean="0"/>
              <a:t>7/12/2026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6191A66-0E0C-483D-B55B-474F0ADB5398}" type="slidenum">
              <a:rPr lang="en-US" smtClean="0"/>
              <a:t>‹#›</a:t>
            </a:fld>
            <a:endParaRPr lang="en-US"/>
          </a:p>
        </p:txBody>
      </p:sp>
    </p:spTree>
    <p:extLst>
      <p:ext uri="{BB962C8B-B14F-4D97-AF65-F5344CB8AC3E}">
        <p14:creationId xmlns:p14="http://schemas.microsoft.com/office/powerpoint/2010/main" val="1398956302"/>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3813149-0EF5-2417-E602-173F9AA7E7A6}"/>
              </a:ext>
            </a:extLst>
          </p:cNvPr>
          <p:cNvSpPr>
            <a:spLocks noGrp="1"/>
          </p:cNvSpPr>
          <p:nvPr>
            <p:ph type="subTitle" idx="1"/>
          </p:nvPr>
        </p:nvSpPr>
        <p:spPr>
          <a:xfrm>
            <a:off x="1143000" y="4752405"/>
            <a:ext cx="6858000" cy="1510739"/>
          </a:xfrm>
        </p:spPr>
        <p:txBody>
          <a:bodyPr>
            <a:normAutofit/>
          </a:bodyPr>
          <a:lstStyle/>
          <a:p>
            <a:r>
              <a:rPr lang="en-US" sz="4000" b="1" dirty="0">
                <a:solidFill>
                  <a:schemeClr val="bg1"/>
                </a:solidFill>
                <a:latin typeface="Times New Roman" panose="02020603050405020304" pitchFamily="18" charset="0"/>
                <a:cs typeface="Times New Roman" panose="02020603050405020304" pitchFamily="18" charset="0"/>
              </a:rPr>
              <a:t>Healing the Nobleman’s Son</a:t>
            </a:r>
          </a:p>
          <a:p>
            <a:r>
              <a:rPr lang="en-US" sz="3200" b="1" dirty="0">
                <a:solidFill>
                  <a:schemeClr val="bg1"/>
                </a:solidFill>
                <a:latin typeface="Times New Roman" panose="02020603050405020304" pitchFamily="18" charset="0"/>
                <a:cs typeface="Times New Roman" panose="02020603050405020304" pitchFamily="18" charset="0"/>
              </a:rPr>
              <a:t>John 4:46-54</a:t>
            </a:r>
            <a:endParaRPr lang="en-US" sz="3200" b="1" dirty="0">
              <a:solidFill>
                <a:schemeClr val="bg1">
                  <a:lumMod val="95000"/>
                </a:schemeClr>
              </a:solidFill>
              <a:latin typeface="Times New Roman" panose="02020603050405020304" pitchFamily="18" charset="0"/>
              <a:cs typeface="Times New Roman" panose="02020603050405020304" pitchFamily="18" charset="0"/>
            </a:endParaRPr>
          </a:p>
        </p:txBody>
      </p:sp>
      <p:pic>
        <p:nvPicPr>
          <p:cNvPr id="4" name="Picture 3" descr="The 7 Signs of Jesus in John's Gospel | Zion Church York">
            <a:extLst>
              <a:ext uri="{FF2B5EF4-FFF2-40B4-BE49-F238E27FC236}">
                <a16:creationId xmlns:a16="http://schemas.microsoft.com/office/drawing/2014/main" id="{7D9B2AC8-F931-F257-1A1D-1F81BFD0D3CB}"/>
              </a:ext>
            </a:extLst>
          </p:cNvPr>
          <p:cNvPicPr>
            <a:picLocks noChangeAspect="1"/>
          </p:cNvPicPr>
          <p:nvPr/>
        </p:nvPicPr>
        <p:blipFill>
          <a:blip r:embed="rId2"/>
          <a:stretch>
            <a:fillRect/>
          </a:stretch>
        </p:blipFill>
        <p:spPr>
          <a:xfrm>
            <a:off x="1143000" y="509584"/>
            <a:ext cx="6858000" cy="3857625"/>
          </a:xfrm>
          <a:prstGeom prst="rect">
            <a:avLst/>
          </a:prstGeom>
          <a:ln>
            <a:solidFill>
              <a:srgbClr val="C00000"/>
            </a:solidFill>
          </a:ln>
        </p:spPr>
      </p:pic>
    </p:spTree>
    <p:extLst>
      <p:ext uri="{BB962C8B-B14F-4D97-AF65-F5344CB8AC3E}">
        <p14:creationId xmlns:p14="http://schemas.microsoft.com/office/powerpoint/2010/main" val="2573602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746682-CA3F-37FD-2845-10157DC77E5F}"/>
              </a:ext>
            </a:extLst>
          </p:cNvPr>
          <p:cNvSpPr/>
          <p:nvPr/>
        </p:nvSpPr>
        <p:spPr>
          <a:xfrm>
            <a:off x="0" y="0"/>
            <a:ext cx="9144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40539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B7730-888C-59D8-2614-2DC24A15041C}"/>
              </a:ext>
            </a:extLst>
          </p:cNvPr>
          <p:cNvSpPr>
            <a:spLocks noGrp="1"/>
          </p:cNvSpPr>
          <p:nvPr>
            <p:ph type="title"/>
          </p:nvPr>
        </p:nvSpPr>
        <p:spPr/>
        <p:txBody>
          <a:bodyPr/>
          <a:lstStyle/>
          <a:p>
            <a:pPr algn="ctr"/>
            <a:r>
              <a:rPr lang="en-US" dirty="0"/>
              <a:t>John’s Gospel Focuses on Belief</a:t>
            </a:r>
          </a:p>
        </p:txBody>
      </p:sp>
      <p:sp>
        <p:nvSpPr>
          <p:cNvPr id="3" name="Content Placeholder 2">
            <a:extLst>
              <a:ext uri="{FF2B5EF4-FFF2-40B4-BE49-F238E27FC236}">
                <a16:creationId xmlns:a16="http://schemas.microsoft.com/office/drawing/2014/main" id="{0E7B6369-354B-3CDE-8D71-B841BD852665}"/>
              </a:ext>
            </a:extLst>
          </p:cNvPr>
          <p:cNvSpPr>
            <a:spLocks noGrp="1"/>
          </p:cNvSpPr>
          <p:nvPr>
            <p:ph idx="1"/>
          </p:nvPr>
        </p:nvSpPr>
        <p:spPr/>
        <p:txBody>
          <a:bodyPr/>
          <a:lstStyle/>
          <a:p>
            <a:r>
              <a:rPr lang="en-US" dirty="0"/>
              <a:t>“His disciples believed in Him (2:11) </a:t>
            </a:r>
          </a:p>
          <a:p>
            <a:r>
              <a:rPr lang="en-US" dirty="0"/>
              <a:t>“many believed in His name when they saw the signs which He did” (2:24) </a:t>
            </a:r>
          </a:p>
          <a:p>
            <a:r>
              <a:rPr lang="en-US" dirty="0"/>
              <a:t>Nicodemus believed Jesus was “a teacher come from God” because of His signs (3:2) </a:t>
            </a:r>
          </a:p>
          <a:p>
            <a:r>
              <a:rPr lang="en-US" dirty="0"/>
              <a:t>A city of the Samaritans believed (4:39-42)</a:t>
            </a:r>
          </a:p>
          <a:p>
            <a:r>
              <a:rPr lang="en-US" dirty="0"/>
              <a:t>Some Galileans believed because they had seen </a:t>
            </a:r>
            <a:br>
              <a:rPr lang="en-US" dirty="0"/>
            </a:br>
            <a:r>
              <a:rPr lang="en-US" dirty="0"/>
              <a:t>His signs, but others weren’t as easily convinced (4:43-45)</a:t>
            </a:r>
          </a:p>
        </p:txBody>
      </p:sp>
    </p:spTree>
    <p:extLst>
      <p:ext uri="{BB962C8B-B14F-4D97-AF65-F5344CB8AC3E}">
        <p14:creationId xmlns:p14="http://schemas.microsoft.com/office/powerpoint/2010/main" val="2000446892"/>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69BE6-D6D9-022B-5F1E-2E7D5EBA342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4AB0AB-43FB-8349-CEE0-6E9C824AF8E9}"/>
              </a:ext>
            </a:extLst>
          </p:cNvPr>
          <p:cNvSpPr>
            <a:spLocks noGrp="1"/>
          </p:cNvSpPr>
          <p:nvPr>
            <p:ph idx="1"/>
          </p:nvPr>
        </p:nvSpPr>
        <p:spPr>
          <a:xfrm>
            <a:off x="628650" y="403123"/>
            <a:ext cx="7886700" cy="4480132"/>
          </a:xfrm>
        </p:spPr>
        <p:txBody>
          <a:bodyPr>
            <a:normAutofit/>
          </a:bodyPr>
          <a:lstStyle/>
          <a:p>
            <a:pPr marL="514350" indent="-514350">
              <a:buSzPct val="80000"/>
              <a:buFont typeface="+mj-lt"/>
              <a:buAutoNum type="arabicPeriod" startAt="46"/>
            </a:pPr>
            <a:r>
              <a:rPr lang="en-US" sz="3200" dirty="0"/>
              <a:t>So Jesus came again to Cana of Galilee where He had made the water wine. And there was a certain nobleman whose son was sick at Capernaum. </a:t>
            </a:r>
          </a:p>
          <a:p>
            <a:pPr marL="514350" indent="-514350">
              <a:buSzPct val="80000"/>
              <a:buFont typeface="+mj-lt"/>
              <a:buAutoNum type="arabicPeriod" startAt="46"/>
            </a:pPr>
            <a:endParaRPr lang="en-US" sz="800" dirty="0"/>
          </a:p>
          <a:p>
            <a:pPr marL="514350" indent="-514350">
              <a:buSzPct val="80000"/>
              <a:buFont typeface="+mj-lt"/>
              <a:buAutoNum type="arabicPeriod" startAt="46"/>
            </a:pPr>
            <a:r>
              <a:rPr lang="en-US" sz="3200" dirty="0"/>
              <a:t>When he heard that Jesus had come out of Judea into Galilee, he went to Him and implored Him to come down and heal his son, for he was at the point of death. </a:t>
            </a:r>
          </a:p>
        </p:txBody>
      </p:sp>
      <p:pic>
        <p:nvPicPr>
          <p:cNvPr id="6" name="Picture 5" descr="Photo Open Bible Isolated On White Stock Photo 109651385 | Shutterstock">
            <a:extLst>
              <a:ext uri="{FF2B5EF4-FFF2-40B4-BE49-F238E27FC236}">
                <a16:creationId xmlns:a16="http://schemas.microsoft.com/office/drawing/2014/main" id="{60D1D60B-FE1D-A569-4ADA-B73028750F5D}"/>
              </a:ext>
            </a:extLst>
          </p:cNvPr>
          <p:cNvPicPr>
            <a:picLocks noChangeAspect="1"/>
          </p:cNvPicPr>
          <p:nvPr/>
        </p:nvPicPr>
        <p:blipFill>
          <a:blip r:embed="rId2"/>
          <a:srcRect b="8341"/>
          <a:stretch>
            <a:fillRect/>
          </a:stretch>
        </p:blipFill>
        <p:spPr>
          <a:xfrm>
            <a:off x="6135329" y="4883255"/>
            <a:ext cx="2619835" cy="1724021"/>
          </a:xfrm>
          <a:prstGeom prst="rect">
            <a:avLst/>
          </a:prstGeom>
        </p:spPr>
      </p:pic>
    </p:spTree>
    <p:extLst>
      <p:ext uri="{BB962C8B-B14F-4D97-AF65-F5344CB8AC3E}">
        <p14:creationId xmlns:p14="http://schemas.microsoft.com/office/powerpoint/2010/main" val="799313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998B6-3497-38BE-DDB5-88B009E2F913}"/>
              </a:ext>
            </a:extLst>
          </p:cNvPr>
          <p:cNvSpPr>
            <a:spLocks noGrp="1"/>
          </p:cNvSpPr>
          <p:nvPr>
            <p:ph type="title"/>
          </p:nvPr>
        </p:nvSpPr>
        <p:spPr>
          <a:xfrm>
            <a:off x="225528" y="3992595"/>
            <a:ext cx="2458679" cy="1856899"/>
          </a:xfrm>
        </p:spPr>
        <p:txBody>
          <a:bodyPr/>
          <a:lstStyle/>
          <a:p>
            <a:pPr algn="ctr"/>
            <a:r>
              <a:rPr lang="en-US" b="1" i="1" dirty="0"/>
              <a:t>“come down” </a:t>
            </a:r>
          </a:p>
        </p:txBody>
      </p:sp>
      <p:sp>
        <p:nvSpPr>
          <p:cNvPr id="3" name="Content Placeholder 2">
            <a:extLst>
              <a:ext uri="{FF2B5EF4-FFF2-40B4-BE49-F238E27FC236}">
                <a16:creationId xmlns:a16="http://schemas.microsoft.com/office/drawing/2014/main" id="{34F256E3-4093-17A1-D619-9AB65FDF112B}"/>
              </a:ext>
            </a:extLst>
          </p:cNvPr>
          <p:cNvSpPr>
            <a:spLocks noGrp="1"/>
          </p:cNvSpPr>
          <p:nvPr>
            <p:ph idx="1"/>
          </p:nvPr>
        </p:nvSpPr>
        <p:spPr>
          <a:xfrm>
            <a:off x="628650" y="471948"/>
            <a:ext cx="7886700" cy="1868129"/>
          </a:xfrm>
        </p:spPr>
        <p:txBody>
          <a:bodyPr>
            <a:normAutofit fontScale="92500"/>
          </a:bodyPr>
          <a:lstStyle/>
          <a:p>
            <a:r>
              <a:rPr lang="en-US" sz="3200" b="1" dirty="0"/>
              <a:t>Cana was 16-25 miles SW of Capernaum. </a:t>
            </a:r>
          </a:p>
          <a:p>
            <a:r>
              <a:rPr lang="en-US" sz="3200" b="1" dirty="0">
                <a:solidFill>
                  <a:srgbClr val="FF0000"/>
                </a:solidFill>
              </a:rPr>
              <a:t>Cana</a:t>
            </a:r>
            <a:r>
              <a:rPr lang="en-US" sz="3200" b="1" dirty="0"/>
              <a:t> - 2,849 feet above sea level.</a:t>
            </a:r>
          </a:p>
          <a:p>
            <a:r>
              <a:rPr lang="en-US" sz="3200" b="1" dirty="0">
                <a:solidFill>
                  <a:srgbClr val="00B050"/>
                </a:solidFill>
              </a:rPr>
              <a:t>Capernaum</a:t>
            </a:r>
            <a:r>
              <a:rPr lang="en-US" sz="3200" b="1" dirty="0"/>
              <a:t> - 683 feet below sea level. </a:t>
            </a:r>
          </a:p>
        </p:txBody>
      </p:sp>
      <p:pic>
        <p:nvPicPr>
          <p:cNvPr id="4" name="Picture 3" descr="Discovering the Significance of Cana: Exploring Maps and Insights from  Galilee">
            <a:extLst>
              <a:ext uri="{FF2B5EF4-FFF2-40B4-BE49-F238E27FC236}">
                <a16:creationId xmlns:a16="http://schemas.microsoft.com/office/drawing/2014/main" id="{E9D49E51-88B2-645C-9BB1-DE41016CAA4C}"/>
              </a:ext>
            </a:extLst>
          </p:cNvPr>
          <p:cNvPicPr>
            <a:picLocks noChangeAspect="1"/>
          </p:cNvPicPr>
          <p:nvPr/>
        </p:nvPicPr>
        <p:blipFill>
          <a:blip r:embed="rId2"/>
          <a:srcRect l="9104" r="5304" b="15496"/>
          <a:stretch>
            <a:fillRect/>
          </a:stretch>
        </p:blipFill>
        <p:spPr>
          <a:xfrm>
            <a:off x="2930627" y="2758134"/>
            <a:ext cx="5869858" cy="3713798"/>
          </a:xfrm>
          <a:prstGeom prst="rect">
            <a:avLst/>
          </a:prstGeom>
          <a:ln>
            <a:solidFill>
              <a:schemeClr val="tx1"/>
            </a:solidFill>
          </a:ln>
          <a:effectLst>
            <a:outerShdw blurRad="50800" dist="38100" dir="2700000" algn="tl" rotWithShape="0">
              <a:prstClr val="black">
                <a:alpha val="40000"/>
              </a:prstClr>
            </a:outerShdw>
          </a:effectLst>
        </p:spPr>
      </p:pic>
      <p:sp>
        <p:nvSpPr>
          <p:cNvPr id="6" name="Arrow: Right 5">
            <a:extLst>
              <a:ext uri="{FF2B5EF4-FFF2-40B4-BE49-F238E27FC236}">
                <a16:creationId xmlns:a16="http://schemas.microsoft.com/office/drawing/2014/main" id="{FE3F4F5D-D305-EAF6-5D50-5A02A0E461B3}"/>
              </a:ext>
            </a:extLst>
          </p:cNvPr>
          <p:cNvSpPr/>
          <p:nvPr/>
        </p:nvSpPr>
        <p:spPr>
          <a:xfrm rot="2503923">
            <a:off x="1204747" y="3607866"/>
            <a:ext cx="2978367" cy="5329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Arrow: Right 7">
            <a:extLst>
              <a:ext uri="{FF2B5EF4-FFF2-40B4-BE49-F238E27FC236}">
                <a16:creationId xmlns:a16="http://schemas.microsoft.com/office/drawing/2014/main" id="{A756C592-E17F-9270-B516-7D3023806025}"/>
              </a:ext>
            </a:extLst>
          </p:cNvPr>
          <p:cNvSpPr/>
          <p:nvPr/>
        </p:nvSpPr>
        <p:spPr>
          <a:xfrm rot="6935610">
            <a:off x="5936012" y="3241608"/>
            <a:ext cx="2978367" cy="532926"/>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0793197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8D36E-CDE3-DC96-FC5B-4D473F34F82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C19F3F-4B5D-DF5E-2B96-2EDCF9CACCF9}"/>
              </a:ext>
            </a:extLst>
          </p:cNvPr>
          <p:cNvSpPr>
            <a:spLocks noGrp="1"/>
          </p:cNvSpPr>
          <p:nvPr>
            <p:ph idx="1"/>
          </p:nvPr>
        </p:nvSpPr>
        <p:spPr>
          <a:xfrm>
            <a:off x="628650" y="403123"/>
            <a:ext cx="7886700" cy="4480132"/>
          </a:xfrm>
        </p:spPr>
        <p:txBody>
          <a:bodyPr>
            <a:normAutofit/>
          </a:bodyPr>
          <a:lstStyle/>
          <a:p>
            <a:pPr marL="514350" indent="-514350">
              <a:buSzPct val="80000"/>
              <a:buFont typeface="+mj-lt"/>
              <a:buAutoNum type="arabicPeriod" startAt="48"/>
            </a:pPr>
            <a:r>
              <a:rPr lang="en-US" sz="3200" dirty="0"/>
              <a:t>Then Jesus said to him, “Unless you people see signs and wonders, you will by no means believe.” </a:t>
            </a:r>
          </a:p>
          <a:p>
            <a:pPr marL="514350" indent="-514350">
              <a:buSzPct val="80000"/>
              <a:buFont typeface="+mj-lt"/>
              <a:buAutoNum type="arabicPeriod" startAt="48"/>
            </a:pPr>
            <a:r>
              <a:rPr lang="en-US" sz="3200" dirty="0"/>
              <a:t>The nobleman said to Him, “Sir, come down before my child dies!” </a:t>
            </a:r>
          </a:p>
          <a:p>
            <a:pPr marL="514350" indent="-514350">
              <a:buSzPct val="80000"/>
              <a:buFont typeface="+mj-lt"/>
              <a:buAutoNum type="arabicPeriod" startAt="48"/>
            </a:pPr>
            <a:r>
              <a:rPr lang="en-US" sz="3200" dirty="0"/>
              <a:t>Jesus said to him, “Go your way; your son lives.” So the man believed the word that Jesus spoke to him, and he went his way. </a:t>
            </a:r>
          </a:p>
        </p:txBody>
      </p:sp>
      <p:pic>
        <p:nvPicPr>
          <p:cNvPr id="6" name="Picture 5" descr="Photo Open Bible Isolated On White Stock Photo 109651385 | Shutterstock">
            <a:extLst>
              <a:ext uri="{FF2B5EF4-FFF2-40B4-BE49-F238E27FC236}">
                <a16:creationId xmlns:a16="http://schemas.microsoft.com/office/drawing/2014/main" id="{69E94FB7-645E-9B7F-620E-A4C352FB15B4}"/>
              </a:ext>
            </a:extLst>
          </p:cNvPr>
          <p:cNvPicPr>
            <a:picLocks noChangeAspect="1"/>
          </p:cNvPicPr>
          <p:nvPr/>
        </p:nvPicPr>
        <p:blipFill>
          <a:blip r:embed="rId2"/>
          <a:srcRect b="8341"/>
          <a:stretch>
            <a:fillRect/>
          </a:stretch>
        </p:blipFill>
        <p:spPr>
          <a:xfrm>
            <a:off x="6135329" y="4883255"/>
            <a:ext cx="2619835" cy="1724021"/>
          </a:xfrm>
          <a:prstGeom prst="rect">
            <a:avLst/>
          </a:prstGeom>
        </p:spPr>
      </p:pic>
    </p:spTree>
    <p:extLst>
      <p:ext uri="{BB962C8B-B14F-4D97-AF65-F5344CB8AC3E}">
        <p14:creationId xmlns:p14="http://schemas.microsoft.com/office/powerpoint/2010/main" val="4039801476"/>
      </p:ext>
    </p:extLst>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70D6D-F880-5FF0-177E-73195A1FD25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9F7E13-7FAE-091D-1A32-60D80EE84269}"/>
              </a:ext>
            </a:extLst>
          </p:cNvPr>
          <p:cNvSpPr>
            <a:spLocks noGrp="1"/>
          </p:cNvSpPr>
          <p:nvPr>
            <p:ph idx="1"/>
          </p:nvPr>
        </p:nvSpPr>
        <p:spPr>
          <a:xfrm>
            <a:off x="628650" y="403123"/>
            <a:ext cx="7886700" cy="4480132"/>
          </a:xfrm>
        </p:spPr>
        <p:txBody>
          <a:bodyPr>
            <a:normAutofit fontScale="92500"/>
          </a:bodyPr>
          <a:lstStyle/>
          <a:p>
            <a:pPr marL="514350" indent="-514350">
              <a:buSzPct val="80000"/>
              <a:buFont typeface="+mj-lt"/>
              <a:buAutoNum type="arabicPeriod" startAt="51"/>
            </a:pPr>
            <a:r>
              <a:rPr lang="en-US" sz="3200" dirty="0"/>
              <a:t>And as he was now going down, his servants met him and told him, saying, “Your son lives!” </a:t>
            </a:r>
          </a:p>
          <a:p>
            <a:pPr marL="514350" indent="-514350">
              <a:buSzPct val="80000"/>
              <a:buFont typeface="+mj-lt"/>
              <a:buAutoNum type="arabicPeriod" startAt="51"/>
            </a:pPr>
            <a:r>
              <a:rPr lang="en-US" sz="3200" dirty="0"/>
              <a:t>Then he inquired of them the hour when he got better. And they said to him, “Yesterday at the seventh hour the fever left him.” </a:t>
            </a:r>
          </a:p>
          <a:p>
            <a:pPr marL="514350" indent="-514350">
              <a:buSzPct val="80000"/>
              <a:buFont typeface="+mj-lt"/>
              <a:buAutoNum type="arabicPeriod" startAt="51"/>
            </a:pPr>
            <a:r>
              <a:rPr lang="en-US" sz="3200" dirty="0"/>
              <a:t>So the father knew that it was at the same hour in which Jesus said to him, “Your son lives.” And he himself believed, and his whole household. </a:t>
            </a:r>
          </a:p>
        </p:txBody>
      </p:sp>
      <p:pic>
        <p:nvPicPr>
          <p:cNvPr id="6" name="Picture 5" descr="Photo Open Bible Isolated On White Stock Photo 109651385 | Shutterstock">
            <a:extLst>
              <a:ext uri="{FF2B5EF4-FFF2-40B4-BE49-F238E27FC236}">
                <a16:creationId xmlns:a16="http://schemas.microsoft.com/office/drawing/2014/main" id="{3A0577FC-B3DF-E8D0-67AF-16371818897C}"/>
              </a:ext>
            </a:extLst>
          </p:cNvPr>
          <p:cNvPicPr>
            <a:picLocks noChangeAspect="1"/>
          </p:cNvPicPr>
          <p:nvPr/>
        </p:nvPicPr>
        <p:blipFill>
          <a:blip r:embed="rId2"/>
          <a:srcRect b="8341"/>
          <a:stretch>
            <a:fillRect/>
          </a:stretch>
        </p:blipFill>
        <p:spPr>
          <a:xfrm>
            <a:off x="6135329" y="4883255"/>
            <a:ext cx="2619835" cy="1724021"/>
          </a:xfrm>
          <a:prstGeom prst="rect">
            <a:avLst/>
          </a:prstGeom>
        </p:spPr>
      </p:pic>
    </p:spTree>
    <p:extLst>
      <p:ext uri="{BB962C8B-B14F-4D97-AF65-F5344CB8AC3E}">
        <p14:creationId xmlns:p14="http://schemas.microsoft.com/office/powerpoint/2010/main" val="2545016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 going up Images - Free Download on Magnific (formerly Freepik)">
            <a:extLst>
              <a:ext uri="{FF2B5EF4-FFF2-40B4-BE49-F238E27FC236}">
                <a16:creationId xmlns:a16="http://schemas.microsoft.com/office/drawing/2014/main" id="{FE3E7887-E2DC-512F-6EF3-1518370B013F}"/>
              </a:ext>
            </a:extLst>
          </p:cNvPr>
          <p:cNvPicPr>
            <a:picLocks noChangeAspect="1"/>
          </p:cNvPicPr>
          <p:nvPr/>
        </p:nvPicPr>
        <p:blipFill>
          <a:blip r:embed="rId2"/>
          <a:stretch>
            <a:fillRect/>
          </a:stretch>
        </p:blipFill>
        <p:spPr>
          <a:xfrm>
            <a:off x="5663873" y="3692320"/>
            <a:ext cx="2966589" cy="2878393"/>
          </a:xfrm>
          <a:prstGeom prst="rect">
            <a:avLst/>
          </a:prstGeom>
        </p:spPr>
      </p:pic>
      <p:sp>
        <p:nvSpPr>
          <p:cNvPr id="2" name="Title 1">
            <a:extLst>
              <a:ext uri="{FF2B5EF4-FFF2-40B4-BE49-F238E27FC236}">
                <a16:creationId xmlns:a16="http://schemas.microsoft.com/office/drawing/2014/main" id="{E6F6DADF-F6F8-D112-79B3-5E21A6F03518}"/>
              </a:ext>
            </a:extLst>
          </p:cNvPr>
          <p:cNvSpPr>
            <a:spLocks noGrp="1"/>
          </p:cNvSpPr>
          <p:nvPr>
            <p:ph type="title"/>
          </p:nvPr>
        </p:nvSpPr>
        <p:spPr/>
        <p:txBody>
          <a:bodyPr/>
          <a:lstStyle/>
          <a:p>
            <a:pPr algn="ctr"/>
            <a:r>
              <a:rPr lang="en-US" b="1" dirty="0">
                <a:latin typeface="+mn-lt"/>
              </a:rPr>
              <a:t>The Progression of the Nobleman’s Faith</a:t>
            </a:r>
          </a:p>
        </p:txBody>
      </p:sp>
      <p:sp>
        <p:nvSpPr>
          <p:cNvPr id="3" name="Content Placeholder 2">
            <a:extLst>
              <a:ext uri="{FF2B5EF4-FFF2-40B4-BE49-F238E27FC236}">
                <a16:creationId xmlns:a16="http://schemas.microsoft.com/office/drawing/2014/main" id="{4988227B-8BC6-5102-13B2-9346DDED3902}"/>
              </a:ext>
            </a:extLst>
          </p:cNvPr>
          <p:cNvSpPr>
            <a:spLocks noGrp="1"/>
          </p:cNvSpPr>
          <p:nvPr>
            <p:ph idx="1"/>
          </p:nvPr>
        </p:nvSpPr>
        <p:spPr>
          <a:xfrm>
            <a:off x="628650" y="2084439"/>
            <a:ext cx="7886700" cy="4092524"/>
          </a:xfrm>
        </p:spPr>
        <p:txBody>
          <a:bodyPr>
            <a:normAutofit/>
          </a:bodyPr>
          <a:lstStyle/>
          <a:p>
            <a:pPr marL="514350" indent="-514350">
              <a:buFont typeface="+mj-lt"/>
              <a:buAutoNum type="arabicPeriod"/>
            </a:pPr>
            <a:r>
              <a:rPr lang="en-US" sz="3200" b="1" dirty="0"/>
              <a:t>He believed in the power of Jesus because of the reports. </a:t>
            </a:r>
          </a:p>
          <a:p>
            <a:pPr marL="514350" indent="-514350">
              <a:buFont typeface="+mj-lt"/>
              <a:buAutoNum type="arabicPeriod"/>
            </a:pPr>
            <a:r>
              <a:rPr lang="en-US" sz="3200" b="1" dirty="0"/>
              <a:t>He believed the words Jesus spoke. </a:t>
            </a:r>
          </a:p>
          <a:p>
            <a:pPr marL="514350" indent="-514350">
              <a:buFont typeface="+mj-lt"/>
              <a:buAutoNum type="arabicPeriod"/>
            </a:pPr>
            <a:r>
              <a:rPr lang="en-US" sz="3200" b="1" dirty="0"/>
              <a:t>He believed in Jesus. </a:t>
            </a:r>
          </a:p>
          <a:p>
            <a:pPr marL="514350" indent="-514350">
              <a:buFont typeface="+mj-lt"/>
              <a:buAutoNum type="arabicPeriod"/>
            </a:pPr>
            <a:r>
              <a:rPr lang="en-US" sz="3200" b="1" dirty="0"/>
              <a:t>He shared this belief with others.</a:t>
            </a:r>
          </a:p>
        </p:txBody>
      </p:sp>
    </p:spTree>
    <p:extLst>
      <p:ext uri="{BB962C8B-B14F-4D97-AF65-F5344CB8AC3E}">
        <p14:creationId xmlns:p14="http://schemas.microsoft.com/office/powerpoint/2010/main" val="3231232217"/>
      </p:ext>
    </p:extLst>
  </p:cSld>
  <p:clrMapOvr>
    <a:masterClrMapping/>
  </p:clrMapOvr>
  <p:transition spd="slow">
    <p:cover dir="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E3EC3BA-E55A-F5F3-ED1A-D3E01D09DAC4}"/>
              </a:ext>
            </a:extLst>
          </p:cNvPr>
          <p:cNvSpPr/>
          <p:nvPr/>
        </p:nvSpPr>
        <p:spPr>
          <a:xfrm>
            <a:off x="245806" y="163941"/>
            <a:ext cx="8652388" cy="653182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EDA30E7A-D755-9895-8EA9-131E699BCE5B}"/>
              </a:ext>
            </a:extLst>
          </p:cNvPr>
          <p:cNvSpPr>
            <a:spLocks noGrp="1"/>
          </p:cNvSpPr>
          <p:nvPr>
            <p:ph type="title"/>
          </p:nvPr>
        </p:nvSpPr>
        <p:spPr>
          <a:xfrm>
            <a:off x="717140" y="332002"/>
            <a:ext cx="7709719" cy="1325563"/>
          </a:xfrm>
        </p:spPr>
        <p:txBody>
          <a:bodyPr>
            <a:normAutofit/>
          </a:bodyPr>
          <a:lstStyle/>
          <a:p>
            <a:pPr algn="ctr"/>
            <a:r>
              <a:rPr lang="en-US" sz="3600" b="1" dirty="0"/>
              <a:t>What This Sign Tells Us About Jesus</a:t>
            </a:r>
          </a:p>
        </p:txBody>
      </p:sp>
      <p:sp>
        <p:nvSpPr>
          <p:cNvPr id="3" name="Content Placeholder 2">
            <a:extLst>
              <a:ext uri="{FF2B5EF4-FFF2-40B4-BE49-F238E27FC236}">
                <a16:creationId xmlns:a16="http://schemas.microsoft.com/office/drawing/2014/main" id="{D41E3E10-61A5-6E7F-081F-2FDDE0ABB679}"/>
              </a:ext>
            </a:extLst>
          </p:cNvPr>
          <p:cNvSpPr>
            <a:spLocks noGrp="1"/>
          </p:cNvSpPr>
          <p:nvPr>
            <p:ph idx="1"/>
          </p:nvPr>
        </p:nvSpPr>
        <p:spPr/>
        <p:txBody>
          <a:bodyPr>
            <a:normAutofit/>
          </a:bodyPr>
          <a:lstStyle/>
          <a:p>
            <a:r>
              <a:rPr lang="en-US" sz="3200" dirty="0"/>
              <a:t>Jesus has power over </a:t>
            </a:r>
            <a:r>
              <a:rPr lang="en-US" sz="3200" b="1" dirty="0"/>
              <a:t>distance</a:t>
            </a:r>
            <a:r>
              <a:rPr lang="en-US" sz="3200" dirty="0"/>
              <a:t>. </a:t>
            </a:r>
          </a:p>
          <a:p>
            <a:endParaRPr lang="en-US" sz="800" dirty="0"/>
          </a:p>
          <a:p>
            <a:r>
              <a:rPr lang="en-US" sz="3200" dirty="0"/>
              <a:t>Physical distance is an obstacle to us. We can’t be in two places at once. </a:t>
            </a:r>
          </a:p>
          <a:p>
            <a:r>
              <a:rPr lang="en-US" sz="3200" dirty="0"/>
              <a:t>This is no obstacle to One who is exercising absolute divine authority! </a:t>
            </a:r>
          </a:p>
          <a:p>
            <a:r>
              <a:rPr lang="en-US" sz="3200" dirty="0"/>
              <a:t>Matthew 8:5-10 </a:t>
            </a:r>
          </a:p>
        </p:txBody>
      </p:sp>
    </p:spTree>
    <p:extLst>
      <p:ext uri="{BB962C8B-B14F-4D97-AF65-F5344CB8AC3E}">
        <p14:creationId xmlns:p14="http://schemas.microsoft.com/office/powerpoint/2010/main" val="54247561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16428-799B-15D3-8497-A2A65F207FC0}"/>
              </a:ext>
            </a:extLst>
          </p:cNvPr>
          <p:cNvSpPr>
            <a:spLocks noGrp="1"/>
          </p:cNvSpPr>
          <p:nvPr>
            <p:ph type="title"/>
          </p:nvPr>
        </p:nvSpPr>
        <p:spPr>
          <a:xfrm>
            <a:off x="628650" y="365126"/>
            <a:ext cx="7886700" cy="962229"/>
          </a:xfrm>
          <a:solidFill>
            <a:schemeClr val="accent1"/>
          </a:solidFill>
          <a:ln>
            <a:solidFill>
              <a:schemeClr val="tx1"/>
            </a:solidFill>
          </a:ln>
          <a:effectLst>
            <a:outerShdw blurRad="50800" dist="38100" dir="2700000" algn="tl" rotWithShape="0">
              <a:prstClr val="black">
                <a:alpha val="40000"/>
              </a:prstClr>
            </a:outerShdw>
          </a:effectLst>
        </p:spPr>
        <p:txBody>
          <a:bodyPr/>
          <a:lstStyle/>
          <a:p>
            <a:pPr algn="ctr"/>
            <a:r>
              <a:rPr lang="en-US" b="1" dirty="0">
                <a:solidFill>
                  <a:schemeClr val="bg1"/>
                </a:solidFill>
                <a:latin typeface="+mn-lt"/>
              </a:rPr>
              <a:t>Important Lessons</a:t>
            </a:r>
          </a:p>
        </p:txBody>
      </p:sp>
      <p:sp>
        <p:nvSpPr>
          <p:cNvPr id="3" name="Content Placeholder 2">
            <a:extLst>
              <a:ext uri="{FF2B5EF4-FFF2-40B4-BE49-F238E27FC236}">
                <a16:creationId xmlns:a16="http://schemas.microsoft.com/office/drawing/2014/main" id="{EEB45232-1D7B-D73E-9F18-0B7E06E7393D}"/>
              </a:ext>
            </a:extLst>
          </p:cNvPr>
          <p:cNvSpPr>
            <a:spLocks noGrp="1"/>
          </p:cNvSpPr>
          <p:nvPr>
            <p:ph idx="1"/>
          </p:nvPr>
        </p:nvSpPr>
        <p:spPr/>
        <p:txBody>
          <a:bodyPr>
            <a:normAutofit/>
          </a:bodyPr>
          <a:lstStyle/>
          <a:p>
            <a:r>
              <a:rPr lang="en-US" sz="3200" dirty="0"/>
              <a:t>Jesus doesn’t have to do things our way to get them done.</a:t>
            </a:r>
            <a:r>
              <a:rPr lang="en-US" sz="3200" dirty="0">
                <a:solidFill>
                  <a:schemeClr val="accent1"/>
                </a:solidFill>
              </a:rPr>
              <a:t> </a:t>
            </a:r>
          </a:p>
          <a:p>
            <a:r>
              <a:rPr lang="en-US" sz="3200" dirty="0"/>
              <a:t>Jesus can be trusted with our most precious possessions and our most pressing problems. </a:t>
            </a:r>
            <a:endParaRPr lang="en-US" sz="3200" dirty="0">
              <a:solidFill>
                <a:schemeClr val="accent1"/>
              </a:solidFill>
            </a:endParaRPr>
          </a:p>
          <a:p>
            <a:r>
              <a:rPr lang="en-US" sz="3200" dirty="0"/>
              <a:t>Jesus has power over distance. </a:t>
            </a:r>
          </a:p>
          <a:p>
            <a:pPr lvl="1"/>
            <a:r>
              <a:rPr lang="en-US" sz="2800" dirty="0"/>
              <a:t>He may be in Heaven, but He is with us always! </a:t>
            </a:r>
          </a:p>
        </p:txBody>
      </p:sp>
    </p:spTree>
    <p:extLst>
      <p:ext uri="{BB962C8B-B14F-4D97-AF65-F5344CB8AC3E}">
        <p14:creationId xmlns:p14="http://schemas.microsoft.com/office/powerpoint/2010/main" val="4079957386"/>
      </p:ext>
    </p:extLst>
  </p:cSld>
  <p:clrMapOvr>
    <a:masterClrMapping/>
  </p:clrMapOvr>
  <p:transition spd="slow">
    <p:push dir="u"/>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2_Ion Boardroom">
  <a:themeElements>
    <a:clrScheme name="Ion Boardroom">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6885</TotalTime>
  <Words>465</Words>
  <Application>Microsoft Office PowerPoint</Application>
  <PresentationFormat>On-screen Show (4:3)</PresentationFormat>
  <Paragraphs>37</Paragraphs>
  <Slides>10</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10</vt:i4>
      </vt:variant>
    </vt:vector>
  </HeadingPairs>
  <TitlesOfParts>
    <vt:vector size="19" baseType="lpstr">
      <vt:lpstr>Aptos</vt:lpstr>
      <vt:lpstr>Aptos Display</vt:lpstr>
      <vt:lpstr>Arial</vt:lpstr>
      <vt:lpstr>Calibri</vt:lpstr>
      <vt:lpstr>Century Gothic</vt:lpstr>
      <vt:lpstr>Times New Roman</vt:lpstr>
      <vt:lpstr>Wingdings 3</vt:lpstr>
      <vt:lpstr>2_Ion Boardroom</vt:lpstr>
      <vt:lpstr>Office Theme</vt:lpstr>
      <vt:lpstr>PowerPoint Presentation</vt:lpstr>
      <vt:lpstr>John’s Gospel Focuses on Belief</vt:lpstr>
      <vt:lpstr>PowerPoint Presentation</vt:lpstr>
      <vt:lpstr>“come down” </vt:lpstr>
      <vt:lpstr>PowerPoint Presentation</vt:lpstr>
      <vt:lpstr>PowerPoint Presentation</vt:lpstr>
      <vt:lpstr>The Progression of the Nobleman’s Faith</vt:lpstr>
      <vt:lpstr>What This Sign Tells Us About Jesus</vt:lpstr>
      <vt:lpstr>Important Lessons</vt:lpstr>
      <vt:lpstr>PowerPoint Presentation</vt:lpstr>
    </vt:vector>
  </TitlesOfParts>
  <Company>AQ2 Technologies,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Template</dc:title>
  <dc:creator>RJStevensMusic.com</dc:creator>
  <dc:description/>
  <cp:lastModifiedBy>Michael Hepner</cp:lastModifiedBy>
  <cp:revision>295</cp:revision>
  <dcterms:created xsi:type="dcterms:W3CDTF">2008-03-16T18:22:36Z</dcterms:created>
  <dcterms:modified xsi:type="dcterms:W3CDTF">2026-07-12T19:47:05Z</dcterms:modified>
</cp:coreProperties>
</file>