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</p:sldMasterIdLst>
  <p:notesMasterIdLst>
    <p:notesMasterId r:id="rId11"/>
  </p:notesMasterIdLst>
  <p:sldIdLst>
    <p:sldId id="259" r:id="rId3"/>
    <p:sldId id="256" r:id="rId4"/>
    <p:sldId id="257" r:id="rId5"/>
    <p:sldId id="258" r:id="rId6"/>
    <p:sldId id="262" r:id="rId7"/>
    <p:sldId id="263" r:id="rId8"/>
    <p:sldId id="261" r:id="rId9"/>
    <p:sldId id="75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56"/>
            <p14:sldId id="257"/>
            <p14:sldId id="258"/>
            <p14:sldId id="262"/>
            <p14:sldId id="263"/>
            <p14:sldId id="261"/>
            <p14:sldId id="756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3941" autoAdjust="0"/>
    <p:restoredTop sz="86469" autoAdjust="0"/>
  </p:normalViewPr>
  <p:slideViewPr>
    <p:cSldViewPr>
      <p:cViewPr varScale="1">
        <p:scale>
          <a:sx n="70" d="100"/>
          <a:sy n="70" d="100"/>
        </p:scale>
        <p:origin x="423" y="6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-115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C7CDC-B2B4-4787-9770-C90E6A5B95D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7B85-0052-4EB2-8D33-3CECA0FD6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469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C7CDC-B2B4-4787-9770-C90E6A5B95D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7B85-0052-4EB2-8D33-3CECA0FD6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70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C7CDC-B2B4-4787-9770-C90E6A5B95D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7B85-0052-4EB2-8D33-3CECA0FD6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316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C7CDC-B2B4-4787-9770-C90E6A5B95D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7B85-0052-4EB2-8D33-3CECA0FD6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07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C7CDC-B2B4-4787-9770-C90E6A5B95D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7B85-0052-4EB2-8D33-3CECA0FD6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68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C7CDC-B2B4-4787-9770-C90E6A5B95D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7B85-0052-4EB2-8D33-3CECA0FD6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228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C7CDC-B2B4-4787-9770-C90E6A5B95D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7B85-0052-4EB2-8D33-3CECA0FD6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450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C7CDC-B2B4-4787-9770-C90E6A5B95D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7B85-0052-4EB2-8D33-3CECA0FD6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8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C7CDC-B2B4-4787-9770-C90E6A5B95D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7B85-0052-4EB2-8D33-3CECA0FD6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642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C7CDC-B2B4-4787-9770-C90E6A5B95D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7B85-0052-4EB2-8D33-3CECA0FD6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26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C7CDC-B2B4-4787-9770-C90E6A5B95D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7B85-0052-4EB2-8D33-3CECA0FD6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93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C7CDC-B2B4-4787-9770-C90E6A5B95D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E7B85-0052-4EB2-8D33-3CECA0FD6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2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96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Joshua 4:1-24 – Remembrance – Rev. Tim Ehrhardt">
            <a:extLst>
              <a:ext uri="{FF2B5EF4-FFF2-40B4-BE49-F238E27FC236}">
                <a16:creationId xmlns:a16="http://schemas.microsoft.com/office/drawing/2014/main" id="{2C4C94F5-4ACC-8775-45DD-4C95482C7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1908070"/>
            <a:ext cx="6172200" cy="347186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EFD2DF-92CC-21D2-A331-4A8BDF57DE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25944"/>
            <a:ext cx="7772400" cy="1247211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Memorial Stones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EC7A7-80DE-AF6C-30F3-38116DB5ED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751872"/>
            <a:ext cx="6858000" cy="862785"/>
          </a:xfrm>
        </p:spPr>
        <p:txBody>
          <a:bodyPr>
            <a:normAutofit/>
          </a:bodyPr>
          <a:lstStyle/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Joshua 4</a:t>
            </a:r>
          </a:p>
        </p:txBody>
      </p:sp>
    </p:spTree>
    <p:extLst>
      <p:ext uri="{BB962C8B-B14F-4D97-AF65-F5344CB8AC3E}">
        <p14:creationId xmlns:p14="http://schemas.microsoft.com/office/powerpoint/2010/main" val="2037261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69237-3A5C-E3CD-1C3A-3D5D625E4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32619"/>
            <a:ext cx="7886700" cy="574434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man from each of the 12 tribes took a large stone from the riverbed.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Joshua set up these stones in Gilgal as a memorial that could easily be seen.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stones were to play an important role in the future of the nation. </a:t>
            </a:r>
          </a:p>
        </p:txBody>
      </p:sp>
      <p:pic>
        <p:nvPicPr>
          <p:cNvPr id="4" name="Picture 3" descr="JOSHUA 4:1-24. Sermon 5. The Memorial Stones – Covenant Orthodox  Presbyterian Church">
            <a:extLst>
              <a:ext uri="{FF2B5EF4-FFF2-40B4-BE49-F238E27FC236}">
                <a16:creationId xmlns:a16="http://schemas.microsoft.com/office/drawing/2014/main" id="{3F386146-ECB5-3A78-1947-562A0E7D6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4347" y="3653739"/>
            <a:ext cx="4500717" cy="307173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9188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ock pile on a white background Images - Free Download on Freepik">
            <a:extLst>
              <a:ext uri="{FF2B5EF4-FFF2-40B4-BE49-F238E27FC236}">
                <a16:creationId xmlns:a16="http://schemas.microsoft.com/office/drawing/2014/main" id="{46A1D2CA-48BE-A560-DC57-99B3EB41F6A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344" t="43760"/>
          <a:stretch>
            <a:fillRect/>
          </a:stretch>
        </p:blipFill>
        <p:spPr>
          <a:xfrm>
            <a:off x="4090218" y="4296697"/>
            <a:ext cx="5051323" cy="25695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992D55-E485-323B-9152-E93FC2FF5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Stone Would Speak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031E6-917B-A972-ED37-B8A65CED8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God’s Power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God’s Provision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18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2C4BD-00B7-5654-D97D-34DE2F15E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Christian’s Memorial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BCE97-04D0-986E-68D3-F54CF7013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Lord’s Supper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Corinthians 11:23-26</a:t>
            </a:r>
          </a:p>
        </p:txBody>
      </p:sp>
      <p:pic>
        <p:nvPicPr>
          <p:cNvPr id="4" name="Picture 3" descr="No photo description available.">
            <a:extLst>
              <a:ext uri="{FF2B5EF4-FFF2-40B4-BE49-F238E27FC236}">
                <a16:creationId xmlns:a16="http://schemas.microsoft.com/office/drawing/2014/main" id="{2BD1A7D7-5217-A92B-BAFF-C02D6E22F7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0386" y="3452966"/>
            <a:ext cx="4835013" cy="313811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0909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4C977-E21B-3DEB-943D-193F8B0DA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Israel’s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B2CCB-E08E-8A99-53E1-A48233241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Judges 2:7-12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stones were still there, but the fathers didn’t teach their children (Ps. 78:5-8). </a:t>
            </a:r>
          </a:p>
          <a:p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“And, ye fathers, provoke not your children to wrath: but bring them up in the nurture and admonition of the Lord”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(Eph. 6:4, KJV). </a:t>
            </a:r>
          </a:p>
        </p:txBody>
      </p:sp>
    </p:spTree>
    <p:extLst>
      <p:ext uri="{BB962C8B-B14F-4D97-AF65-F5344CB8AC3E}">
        <p14:creationId xmlns:p14="http://schemas.microsoft.com/office/powerpoint/2010/main" val="2911481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430B06-016F-62D5-6F31-B6661EC0B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Joshua 4:1-24 – Remembrance – Rev. Tim Ehrhardt">
            <a:extLst>
              <a:ext uri="{FF2B5EF4-FFF2-40B4-BE49-F238E27FC236}">
                <a16:creationId xmlns:a16="http://schemas.microsoft.com/office/drawing/2014/main" id="{97B04817-7F0D-1DCE-9405-345EB348B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9883" y="478137"/>
            <a:ext cx="4589631" cy="2581668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BEF2E1-C6E3-7914-6F69-C39BC0559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143" y="318182"/>
            <a:ext cx="3607208" cy="2741623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Memorial Stones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F2E57C-C8D8-86A5-2D8F-2B5BCE32F3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050" y="3429000"/>
            <a:ext cx="8885900" cy="3355258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Joshua 4:6-7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…when your children ask in time to come, saying,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“What do these stones mean to you?”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you shall answer them that the waters of the Jordan were cut off before the ark of the covenant of the Lord;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it crossed over the Jordan… And these stones shall be for a memorial to the children of Israel forever. </a:t>
            </a:r>
          </a:p>
        </p:txBody>
      </p:sp>
    </p:spTree>
    <p:extLst>
      <p:ext uri="{BB962C8B-B14F-4D97-AF65-F5344CB8AC3E}">
        <p14:creationId xmlns:p14="http://schemas.microsoft.com/office/powerpoint/2010/main" val="155870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8BA4A-C359-9318-A1F7-9D3439B56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303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1368</TotalTime>
  <Words>198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1_Office Theme</vt:lpstr>
      <vt:lpstr>4_Office Theme</vt:lpstr>
      <vt:lpstr>PowerPoint Presentation</vt:lpstr>
      <vt:lpstr>The Memorial Stones</vt:lpstr>
      <vt:lpstr>PowerPoint Presentation</vt:lpstr>
      <vt:lpstr>These Stone Would Speak</vt:lpstr>
      <vt:lpstr>The Christian’s Memorial</vt:lpstr>
      <vt:lpstr>Israel’s Failure</vt:lpstr>
      <vt:lpstr>The Memorial Stones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97</cp:revision>
  <dcterms:created xsi:type="dcterms:W3CDTF">2008-03-16T18:22:36Z</dcterms:created>
  <dcterms:modified xsi:type="dcterms:W3CDTF">2026-05-24T18:40:27Z</dcterms:modified>
</cp:coreProperties>
</file>