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4" r:id="rId2"/>
    <p:sldMasterId id="2147483866" r:id="rId3"/>
  </p:sldMasterIdLst>
  <p:notesMasterIdLst>
    <p:notesMasterId r:id="rId14"/>
  </p:notesMasterIdLst>
  <p:sldIdLst>
    <p:sldId id="264" r:id="rId4"/>
    <p:sldId id="313" r:id="rId5"/>
    <p:sldId id="316" r:id="rId6"/>
    <p:sldId id="315" r:id="rId7"/>
    <p:sldId id="317" r:id="rId8"/>
    <p:sldId id="319" r:id="rId9"/>
    <p:sldId id="320" r:id="rId10"/>
    <p:sldId id="318" r:id="rId11"/>
    <p:sldId id="321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64"/>
            <p14:sldId id="313"/>
            <p14:sldId id="316"/>
            <p14:sldId id="315"/>
            <p14:sldId id="317"/>
            <p14:sldId id="319"/>
            <p14:sldId id="320"/>
            <p14:sldId id="318"/>
            <p14:sldId id="321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49" autoAdjust="0"/>
    <p:restoredTop sz="86470" autoAdjust="0"/>
  </p:normalViewPr>
  <p:slideViewPr>
    <p:cSldViewPr>
      <p:cViewPr varScale="1">
        <p:scale>
          <a:sx n="70" d="100"/>
          <a:sy n="70" d="100"/>
        </p:scale>
        <p:origin x="423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70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48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685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964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45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320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866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71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601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578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C1E1F-2B90-4632-A886-F97F3FBA8E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6968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85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0561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7909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1415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6742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94244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4521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81428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1926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5420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370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4C1E1F-2B90-4632-A886-F97F3FBA8E98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191A66-0E0C-483D-B55B-474F0ADB5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5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DFD630D-634F-422B-9CBB-FFDA9080E680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9871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FC8CFA-2F49-5CDA-8EED-B0A78DE559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5683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3397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9493E9-BAA2-924B-AD07-A32E7989A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epuscular rays | Sunlight, Sunbeams, Shadows | Britannica">
            <a:extLst>
              <a:ext uri="{FF2B5EF4-FFF2-40B4-BE49-F238E27FC236}">
                <a16:creationId xmlns:a16="http://schemas.microsoft.com/office/drawing/2014/main" id="{AAA8DCF3-04CB-B4FA-73C3-A35B46F637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738"/>
            <a:ext cx="9144000" cy="6286501"/>
          </a:xfrm>
          <a:prstGeom prst="rect">
            <a:avLst/>
          </a:prstGeom>
        </p:spPr>
      </p:pic>
      <p:pic>
        <p:nvPicPr>
          <p:cNvPr id="4098" name="Picture 2" descr="1 - The &quot;I AM&quot; Statements of Jesus | Victory Baptist Church of Benton">
            <a:extLst>
              <a:ext uri="{FF2B5EF4-FFF2-40B4-BE49-F238E27FC236}">
                <a16:creationId xmlns:a16="http://schemas.microsoft.com/office/drawing/2014/main" id="{5EA709ED-2F35-FC99-2EAB-F1FD56897D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677" y="5211097"/>
            <a:ext cx="2709644" cy="1524175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98E4112-81FA-96EA-4986-3C2ADC9113E6}"/>
              </a:ext>
            </a:extLst>
          </p:cNvPr>
          <p:cNvSpPr/>
          <p:nvPr/>
        </p:nvSpPr>
        <p:spPr>
          <a:xfrm>
            <a:off x="487137" y="354564"/>
            <a:ext cx="8169726" cy="124809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617D9B-32FA-B88E-03ED-5DB1D4D73980}"/>
              </a:ext>
            </a:extLst>
          </p:cNvPr>
          <p:cNvSpPr txBox="1"/>
          <p:nvPr/>
        </p:nvSpPr>
        <p:spPr>
          <a:xfrm>
            <a:off x="674914" y="515128"/>
            <a:ext cx="77506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“I Am Coming Quickly”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0085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039635-E897-FBF6-B9D0-EBCC54E9E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610933"/>
            <a:ext cx="7886700" cy="1021222"/>
          </a:xfrm>
        </p:spPr>
        <p:txBody>
          <a:bodyPr/>
          <a:lstStyle/>
          <a:p>
            <a:pPr algn="ctr"/>
            <a:r>
              <a:rPr lang="en-US" dirty="0"/>
              <a:t>“How Long, O Lord?” </a:t>
            </a:r>
            <a:r>
              <a:rPr lang="en-US" sz="3200" dirty="0"/>
              <a:t>- Rev. 6:10 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19A0DFF-1FD5-FFE8-2AC7-C084DE1A36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Beginning of Book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8125FCF-0084-CE3D-056C-8A67FF18772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“things which must shortly take place” (1:1)</a:t>
            </a:r>
          </a:p>
          <a:p>
            <a:r>
              <a:rPr lang="en-US" dirty="0"/>
              <a:t>“for the time is near” (v. 3)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0473DE2-1B6C-9ACD-9903-6E0A638B2C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/>
              <a:t>End of Book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28ACD0F-F92E-88BF-9ECB-36C884D3B82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“the things which must shortly take place” (22:6)</a:t>
            </a:r>
          </a:p>
          <a:p>
            <a:r>
              <a:rPr lang="en-US" dirty="0"/>
              <a:t>“for the time is at hand” (v. 10)</a:t>
            </a:r>
          </a:p>
        </p:txBody>
      </p:sp>
    </p:spTree>
    <p:extLst>
      <p:ext uri="{BB962C8B-B14F-4D97-AF65-F5344CB8AC3E}">
        <p14:creationId xmlns:p14="http://schemas.microsoft.com/office/powerpoint/2010/main" val="750334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uiExpand="1" build="p"/>
      <p:bldP spid="9" grpId="0" build="p"/>
      <p:bldP spid="10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1D942-58EB-401D-9E87-BDA2E367A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“I Am Coming Quickly”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BC1AA-8A1B-ECB8-A691-00AB04452F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Jesus is promising to respond to the suffering of His people. </a:t>
            </a:r>
          </a:p>
          <a:p>
            <a:r>
              <a:rPr lang="en-US" dirty="0"/>
              <a:t>They need reassurance that help is coming. </a:t>
            </a:r>
          </a:p>
          <a:p>
            <a:r>
              <a:rPr lang="en-US" dirty="0"/>
              <a:t>They need hope. </a:t>
            </a:r>
          </a:p>
        </p:txBody>
      </p:sp>
    </p:spTree>
    <p:extLst>
      <p:ext uri="{BB962C8B-B14F-4D97-AF65-F5344CB8AC3E}">
        <p14:creationId xmlns:p14="http://schemas.microsoft.com/office/powerpoint/2010/main" val="2871626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215BF-A67F-9DF7-97F7-5FE91D480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09713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Hold on a Little Longer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C4E01-BB02-B281-0D9D-BF4F1C3BE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Behold, I am coming quickly! </a:t>
            </a:r>
            <a:br>
              <a:rPr lang="en-US" sz="3200" dirty="0"/>
            </a:br>
            <a:r>
              <a:rPr lang="en-US" sz="3200" dirty="0"/>
              <a:t>Hold fast what you have, </a:t>
            </a:r>
            <a:br>
              <a:rPr lang="en-US" sz="3200" dirty="0"/>
            </a:br>
            <a:r>
              <a:rPr lang="en-US" sz="3200" dirty="0"/>
              <a:t>that no one may take your crown. </a:t>
            </a:r>
          </a:p>
          <a:p>
            <a:pPr marL="0" indent="0" algn="r">
              <a:buNone/>
            </a:pPr>
            <a:r>
              <a:rPr lang="en-US" dirty="0"/>
              <a:t>Revelation 3:11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667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0A856-8EFD-CA9B-C71D-F2D1BF503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D5395-BC78-44CA-F528-9F41789DA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09713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Keep Obeying My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9E63-3DEE-47EB-68D2-E498F2B23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Behold, I am coming quickly! </a:t>
            </a:r>
            <a:br>
              <a:rPr lang="en-US" sz="3200" dirty="0"/>
            </a:br>
            <a:r>
              <a:rPr lang="en-US" sz="3200" dirty="0"/>
              <a:t>Blessed is he who keeps the words </a:t>
            </a:r>
            <a:br>
              <a:rPr lang="en-US" sz="3200" dirty="0"/>
            </a:br>
            <a:r>
              <a:rPr lang="en-US" sz="3200" dirty="0"/>
              <a:t>of the prophecy of this book. </a:t>
            </a:r>
          </a:p>
          <a:p>
            <a:pPr marL="0" indent="0" algn="r">
              <a:buNone/>
            </a:pPr>
            <a:r>
              <a:rPr lang="en-US" dirty="0"/>
              <a:t>Revelation 22:7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18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507F77-6038-76F5-3360-B2DA3978A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A4423-6613-2FDE-565A-7ED143608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09713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I Will Judge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011EF2-861A-9A79-CA6E-C253B3955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And behold, I am coming quickly, </a:t>
            </a:r>
            <a:br>
              <a:rPr lang="en-US" sz="3200" dirty="0"/>
            </a:br>
            <a:r>
              <a:rPr lang="en-US" sz="3200" dirty="0"/>
              <a:t>and My reward is with Me, </a:t>
            </a:r>
            <a:br>
              <a:rPr lang="en-US" sz="3200" dirty="0"/>
            </a:br>
            <a:r>
              <a:rPr lang="en-US" sz="3200" dirty="0"/>
              <a:t>to give to every one according to his work. </a:t>
            </a:r>
          </a:p>
          <a:p>
            <a:pPr marL="0" indent="0" algn="r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dirty="0"/>
              <a:t>Revelation 22:12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204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C97F0-C0CB-F995-F3DA-DAFA083E66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68081-1F81-147E-75EB-58446EA87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09713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4. I Am Coming Quickly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21745-44AC-06F1-6D60-54100BAAE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He who testifies to these things says, </a:t>
            </a:r>
            <a:br>
              <a:rPr lang="en-US" sz="3200" dirty="0"/>
            </a:br>
            <a:r>
              <a:rPr lang="en-US" sz="3200" dirty="0"/>
              <a:t>“Surely I am coming quickly.” </a:t>
            </a:r>
            <a:br>
              <a:rPr lang="en-US" sz="3200" dirty="0"/>
            </a:br>
            <a:r>
              <a:rPr lang="en-US" sz="3200" dirty="0"/>
              <a:t>Amen. Even so, come, Lord Jesus! </a:t>
            </a:r>
          </a:p>
          <a:p>
            <a:pPr marL="0" indent="0" algn="r">
              <a:buNone/>
            </a:pPr>
            <a:r>
              <a:rPr lang="en-US" dirty="0"/>
              <a:t>Revelation 22:20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145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9959B-9D5A-E057-B825-069E4FBD3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epuscular rays | Sunlight, Sunbeams, Shadows | Britannica">
            <a:extLst>
              <a:ext uri="{FF2B5EF4-FFF2-40B4-BE49-F238E27FC236}">
                <a16:creationId xmlns:a16="http://schemas.microsoft.com/office/drawing/2014/main" id="{01B69ABE-FE1A-EEC4-DACE-0AE35492D6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738"/>
            <a:ext cx="9144000" cy="6286501"/>
          </a:xfrm>
          <a:prstGeom prst="rect">
            <a:avLst/>
          </a:prstGeom>
        </p:spPr>
      </p:pic>
      <p:pic>
        <p:nvPicPr>
          <p:cNvPr id="4098" name="Picture 2" descr="1 - The &quot;I AM&quot; Statements of Jesus | Victory Baptist Church of Benton">
            <a:extLst>
              <a:ext uri="{FF2B5EF4-FFF2-40B4-BE49-F238E27FC236}">
                <a16:creationId xmlns:a16="http://schemas.microsoft.com/office/drawing/2014/main" id="{05D5C29C-35DB-BB6F-7598-F5BE50F5F4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677" y="5211097"/>
            <a:ext cx="2709644" cy="1524175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80CD924-B0FA-6283-66B4-7CC894C42170}"/>
              </a:ext>
            </a:extLst>
          </p:cNvPr>
          <p:cNvSpPr/>
          <p:nvPr/>
        </p:nvSpPr>
        <p:spPr>
          <a:xfrm>
            <a:off x="487137" y="354564"/>
            <a:ext cx="8169726" cy="1248094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30F27A-4133-DD2F-76E8-754AD9BDAAD2}"/>
              </a:ext>
            </a:extLst>
          </p:cNvPr>
          <p:cNvSpPr txBox="1"/>
          <p:nvPr/>
        </p:nvSpPr>
        <p:spPr>
          <a:xfrm>
            <a:off x="674914" y="515128"/>
            <a:ext cx="77506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“I Am Coming Quickly”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629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6631</TotalTime>
  <Words>240</Words>
  <Application>Microsoft Office PowerPoint</Application>
  <PresentationFormat>On-screen Show (4:3)</PresentationFormat>
  <Paragraphs>30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Aptos</vt:lpstr>
      <vt:lpstr>Aptos Display</vt:lpstr>
      <vt:lpstr>Arial</vt:lpstr>
      <vt:lpstr>Book Antiqua</vt:lpstr>
      <vt:lpstr>Calibri</vt:lpstr>
      <vt:lpstr>Century Gothic</vt:lpstr>
      <vt:lpstr>Wingdings 3</vt:lpstr>
      <vt:lpstr>2_Ion Boardroom</vt:lpstr>
      <vt:lpstr>Office Theme</vt:lpstr>
      <vt:lpstr>1_Office Theme</vt:lpstr>
      <vt:lpstr>PowerPoint Presentation</vt:lpstr>
      <vt:lpstr>PowerPoint Presentation</vt:lpstr>
      <vt:lpstr>“How Long, O Lord?” - Rev. 6:10 </vt:lpstr>
      <vt:lpstr>“I Am Coming Quickly”</vt:lpstr>
      <vt:lpstr>1. Hold on a Little Longer</vt:lpstr>
      <vt:lpstr>2. Keep Obeying My Word</vt:lpstr>
      <vt:lpstr>3. I Will Judge You</vt:lpstr>
      <vt:lpstr>4. I Am Coming Quickly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286</cp:revision>
  <dcterms:created xsi:type="dcterms:W3CDTF">2008-03-16T18:22:36Z</dcterms:created>
  <dcterms:modified xsi:type="dcterms:W3CDTF">2026-05-24T18:33:06Z</dcterms:modified>
</cp:coreProperties>
</file>