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</p:sldMasterIdLst>
  <p:notesMasterIdLst>
    <p:notesMasterId r:id="rId18"/>
  </p:notesMasterIdLst>
  <p:sldIdLst>
    <p:sldId id="264" r:id="rId2"/>
    <p:sldId id="256" r:id="rId3"/>
    <p:sldId id="257" r:id="rId4"/>
    <p:sldId id="258" r:id="rId5"/>
    <p:sldId id="259" r:id="rId6"/>
    <p:sldId id="261" r:id="rId7"/>
    <p:sldId id="262" r:id="rId8"/>
    <p:sldId id="758" r:id="rId9"/>
    <p:sldId id="759" r:id="rId10"/>
    <p:sldId id="760" r:id="rId11"/>
    <p:sldId id="266" r:id="rId12"/>
    <p:sldId id="267" r:id="rId13"/>
    <p:sldId id="268" r:id="rId14"/>
    <p:sldId id="269" r:id="rId15"/>
    <p:sldId id="270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4"/>
            <p14:sldId id="256"/>
            <p14:sldId id="257"/>
            <p14:sldId id="258"/>
            <p14:sldId id="259"/>
            <p14:sldId id="261"/>
            <p14:sldId id="262"/>
            <p14:sldId id="758"/>
            <p14:sldId id="759"/>
            <p14:sldId id="760"/>
            <p14:sldId id="266"/>
            <p14:sldId id="267"/>
            <p14:sldId id="268"/>
            <p14:sldId id="269"/>
            <p14:sldId id="270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3476" autoAdjust="0"/>
    <p:restoredTop sz="86325" autoAdjust="0"/>
  </p:normalViewPr>
  <p:slideViewPr>
    <p:cSldViewPr>
      <p:cViewPr varScale="1">
        <p:scale>
          <a:sx n="70" d="100"/>
          <a:sy n="70" d="100"/>
        </p:scale>
        <p:origin x="435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865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100" b="1"/>
              <a:t>Preaching Strengthens Christians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Ephesians 4:12</a:t>
            </a:r>
          </a:p>
          <a:p>
            <a:pPr>
              <a:defRPr sz="2000"/>
            </a:pPr>
            <a:r>
              <a:t>• Equips the saints</a:t>
            </a:r>
          </a:p>
          <a:p>
            <a:pPr>
              <a:defRPr sz="2000"/>
            </a:pPr>
            <a:r>
              <a:t>• Encourages weary Christians</a:t>
            </a:r>
          </a:p>
          <a:p>
            <a:pPr>
              <a:defRPr sz="2000"/>
            </a:pPr>
            <a:r>
              <a:t>• Restores focus and faithfulness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5520690"/>
            <a:ext cx="9121140" cy="205740"/>
          </a:xfrm>
          <a:prstGeom prst="rect">
            <a:avLst/>
          </a:prstGeom>
          <a:solidFill>
            <a:srgbClr val="282828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100" b="1"/>
              <a:t>Planting and Watering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1 Corinthians 3:6</a:t>
            </a:r>
          </a:p>
          <a:p>
            <a:pPr>
              <a:defRPr sz="2000"/>
            </a:pPr>
            <a:r>
              <a:t>• One plants</a:t>
            </a:r>
          </a:p>
          <a:p>
            <a:pPr>
              <a:defRPr sz="2000"/>
            </a:pPr>
            <a:r>
              <a:t>• Another waters</a:t>
            </a:r>
          </a:p>
          <a:p>
            <a:pPr>
              <a:defRPr sz="2000"/>
            </a:pPr>
            <a:r>
              <a:t>• God gives the growth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5520690"/>
            <a:ext cx="9121140" cy="205740"/>
          </a:xfrm>
          <a:prstGeom prst="rect">
            <a:avLst/>
          </a:prstGeom>
          <a:solidFill>
            <a:srgbClr val="282828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100" b="1"/>
              <a:t>Preaching Reveals Hearts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Hebrews 4:12</a:t>
            </a:r>
          </a:p>
          <a:p>
            <a:pPr>
              <a:defRPr sz="2000"/>
            </a:pPr>
            <a:r>
              <a:t>Acts 2:37</a:t>
            </a:r>
          </a:p>
          <a:p>
            <a:pPr>
              <a:defRPr sz="2000"/>
            </a:pPr>
            <a:r>
              <a:t>• The Word pierces hearts</a:t>
            </a:r>
          </a:p>
          <a:p>
            <a:pPr>
              <a:defRPr sz="2000"/>
            </a:pPr>
            <a:r>
              <a:t>• Truth reveals humility or rebellion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5520690"/>
            <a:ext cx="9121140" cy="205740"/>
          </a:xfrm>
          <a:prstGeom prst="rect">
            <a:avLst/>
          </a:prstGeom>
          <a:solidFill>
            <a:srgbClr val="282828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100" b="1"/>
              <a:t>Preaching Glorifies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2 Corinthians 4:5</a:t>
            </a:r>
          </a:p>
          <a:p>
            <a:pPr>
              <a:defRPr sz="2000"/>
            </a:pPr>
            <a:r>
              <a:rPr dirty="0"/>
              <a:t>• Preaching exalts Christ</a:t>
            </a:r>
          </a:p>
          <a:p>
            <a:pPr>
              <a:defRPr sz="2000"/>
            </a:pPr>
            <a:r>
              <a:rPr dirty="0"/>
              <a:t>• The </a:t>
            </a:r>
            <a:r>
              <a:rPr lang="en-US" dirty="0"/>
              <a:t>G</a:t>
            </a:r>
            <a:r>
              <a:rPr dirty="0"/>
              <a:t>ospel honors God regardless of visible response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5520690"/>
            <a:ext cx="9121140" cy="205740"/>
          </a:xfrm>
          <a:prstGeom prst="rect">
            <a:avLst/>
          </a:prstGeom>
          <a:solidFill>
            <a:srgbClr val="282828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100" b="1"/>
              <a:t>God’s Word Never Returns Empty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Isaiah 55:11</a:t>
            </a:r>
          </a:p>
          <a:p>
            <a:pPr>
              <a:defRPr sz="2000"/>
            </a:pPr>
            <a:r>
              <a:t>• God’s Word always accomplishes His purpose</a:t>
            </a:r>
          </a:p>
          <a:p>
            <a:pPr>
              <a:defRPr sz="2000"/>
            </a:pPr>
            <a:r>
              <a:t>• Some results may take years to appear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5520690"/>
            <a:ext cx="9121140" cy="205740"/>
          </a:xfrm>
          <a:prstGeom prst="rect">
            <a:avLst/>
          </a:prstGeom>
          <a:solidFill>
            <a:srgbClr val="282828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100" b="1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• Preach in season and out of season</a:t>
            </a:r>
          </a:p>
          <a:p>
            <a:pPr>
              <a:defRPr sz="2000"/>
            </a:pPr>
            <a:r>
              <a:rPr dirty="0"/>
              <a:t>• The preacher’s responsibility is faithfulness</a:t>
            </a:r>
          </a:p>
          <a:p>
            <a:pPr>
              <a:defRPr sz="2000"/>
            </a:pPr>
            <a:r>
              <a:rPr dirty="0"/>
              <a:t>• The results belong to God</a:t>
            </a:r>
          </a:p>
          <a:p>
            <a:pPr>
              <a:defRPr sz="2000"/>
            </a:pPr>
            <a:r>
              <a:t>• </a:t>
            </a:r>
            <a:r>
              <a:rPr lang="en-US"/>
              <a:t>Galatians 6:9; </a:t>
            </a:r>
            <a:r>
              <a:t>Romans </a:t>
            </a:r>
            <a:r>
              <a:rPr dirty="0"/>
              <a:t>1:16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5520690"/>
            <a:ext cx="9121140" cy="205740"/>
          </a:xfrm>
          <a:prstGeom prst="rect">
            <a:avLst/>
          </a:prstGeom>
          <a:solidFill>
            <a:srgbClr val="282828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2100" b="1" dirty="0"/>
              <a:t>Why Preach at All?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defRPr sz="2000"/>
            </a:pPr>
            <a:r>
              <a:rPr sz="1800" dirty="0"/>
              <a:t>What Good Does it Really Do?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5520690"/>
            <a:ext cx="9121140" cy="205740"/>
          </a:xfrm>
          <a:prstGeom prst="rect">
            <a:avLst/>
          </a:prstGeom>
          <a:solidFill>
            <a:srgbClr val="282828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100" b="1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• Many preachers wrestle with discouragement</a:t>
            </a:r>
          </a:p>
          <a:p>
            <a:pPr>
              <a:defRPr sz="2000"/>
            </a:pPr>
            <a:r>
              <a:rPr dirty="0"/>
              <a:t>• Invitation responses may seem fewer</a:t>
            </a:r>
          </a:p>
          <a:p>
            <a:pPr>
              <a:defRPr sz="2000"/>
            </a:pPr>
            <a:r>
              <a:rPr dirty="0"/>
              <a:t>• Yet God still commands: “Preach the Word”</a:t>
            </a:r>
          </a:p>
          <a:p>
            <a:pPr>
              <a:defRPr sz="2000"/>
            </a:pPr>
            <a:r>
              <a:rPr dirty="0"/>
              <a:t>• 2 Timothy 4:2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5520690"/>
            <a:ext cx="9121140" cy="205740"/>
          </a:xfrm>
          <a:prstGeom prst="rect">
            <a:avLst/>
          </a:prstGeom>
          <a:solidFill>
            <a:srgbClr val="282828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100" b="1"/>
              <a:t>Three Main Truths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1. Faithful servants struggled with discouragement</a:t>
            </a:r>
          </a:p>
          <a:p>
            <a:pPr>
              <a:defRPr sz="2000"/>
            </a:pPr>
            <a:r>
              <a:t>2. God does not measure preaching only by visible results</a:t>
            </a:r>
          </a:p>
          <a:p>
            <a:pPr>
              <a:defRPr sz="2000"/>
            </a:pPr>
            <a:r>
              <a:t>3. God’s Word always accomplishes His purpose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5520690"/>
            <a:ext cx="9121140" cy="205740"/>
          </a:xfrm>
          <a:prstGeom prst="rect">
            <a:avLst/>
          </a:prstGeom>
          <a:solidFill>
            <a:srgbClr val="282828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100" b="1"/>
              <a:t>Jeremiah’s Discouragement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Jeremiah 20:8-9</a:t>
            </a:r>
          </a:p>
          <a:p>
            <a:pPr>
              <a:defRPr sz="2000"/>
            </a:pPr>
            <a:r>
              <a:t>• Rejected and mocked</a:t>
            </a:r>
          </a:p>
          <a:p>
            <a:pPr>
              <a:defRPr sz="2000"/>
            </a:pPr>
            <a:r>
              <a:t>• Wanted to stop preaching</a:t>
            </a:r>
          </a:p>
          <a:p>
            <a:pPr>
              <a:defRPr sz="2000"/>
            </a:pPr>
            <a:r>
              <a:t>• God’s Word burned within him like fire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5520690"/>
            <a:ext cx="9121140" cy="205740"/>
          </a:xfrm>
          <a:prstGeom prst="rect">
            <a:avLst/>
          </a:prstGeom>
          <a:solidFill>
            <a:srgbClr val="282828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100" b="1"/>
              <a:t>Isaiah’s Commission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Isaiah 6:9-11</a:t>
            </a:r>
          </a:p>
          <a:p>
            <a:pPr>
              <a:defRPr sz="2000"/>
            </a:pPr>
            <a:r>
              <a:t>• Called to preach to resistant hearts</a:t>
            </a:r>
          </a:p>
          <a:p>
            <a:pPr>
              <a:defRPr sz="2000"/>
            </a:pPr>
            <a:r>
              <a:t>• Asked: “How long, O Lord?”</a:t>
            </a:r>
          </a:p>
          <a:p>
            <a:pPr>
              <a:defRPr sz="2000"/>
            </a:pPr>
            <a:r>
              <a:t>• Yet his words pointed to Christ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5520690"/>
            <a:ext cx="9121140" cy="205740"/>
          </a:xfrm>
          <a:prstGeom prst="rect">
            <a:avLst/>
          </a:prstGeom>
          <a:solidFill>
            <a:srgbClr val="282828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100" b="1"/>
              <a:t>Even Jesus Faced Rejection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John 6:66</a:t>
            </a:r>
          </a:p>
          <a:p>
            <a:pPr>
              <a:defRPr sz="2000"/>
            </a:pPr>
            <a:r>
              <a:t>• Many disciples walked away</a:t>
            </a:r>
          </a:p>
          <a:p>
            <a:pPr>
              <a:defRPr sz="2000"/>
            </a:pPr>
            <a:r>
              <a:t>• Not every sermon produced acceptance</a:t>
            </a:r>
          </a:p>
          <a:p>
            <a:pPr>
              <a:defRPr sz="2000"/>
            </a:pPr>
            <a:r>
              <a:t>• Jesus continued proclaiming truth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5520690"/>
            <a:ext cx="9121140" cy="205740"/>
          </a:xfrm>
          <a:prstGeom prst="rect">
            <a:avLst/>
          </a:prstGeom>
          <a:solidFill>
            <a:srgbClr val="282828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100" b="1"/>
              <a:t>Preaching Saves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1 Corinthians 1:21</a:t>
            </a:r>
          </a:p>
          <a:p>
            <a:pPr>
              <a:defRPr sz="2000"/>
            </a:pPr>
            <a:r>
              <a:t>Romans 10:17</a:t>
            </a:r>
          </a:p>
          <a:p>
            <a:pPr>
              <a:defRPr sz="2000"/>
            </a:pPr>
            <a:r>
              <a:t>• Faith comes by hearing</a:t>
            </a:r>
          </a:p>
          <a:p>
            <a:pPr>
              <a:defRPr sz="2000"/>
            </a:pPr>
            <a:r>
              <a:t>• God chose preaching to proclaim the gospel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5520690"/>
            <a:ext cx="9121140" cy="205740"/>
          </a:xfrm>
          <a:prstGeom prst="rect">
            <a:avLst/>
          </a:prstGeom>
          <a:solidFill>
            <a:srgbClr val="282828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100" b="1"/>
              <a:t>Preaching Warns Souls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Ezekiel 3:19</a:t>
            </a:r>
          </a:p>
          <a:p>
            <a:pPr>
              <a:defRPr sz="2000"/>
            </a:pPr>
            <a:r>
              <a:t>Acts 20:26-27</a:t>
            </a:r>
          </a:p>
          <a:p>
            <a:pPr>
              <a:defRPr sz="2000"/>
            </a:pPr>
            <a:r>
              <a:t>• The watchman warns faithfully</a:t>
            </a:r>
          </a:p>
          <a:p>
            <a:pPr>
              <a:defRPr sz="2000"/>
            </a:pPr>
            <a:r>
              <a:t>• Preaching declares the whole counsel of God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5520690"/>
            <a:ext cx="9121140" cy="205740"/>
          </a:xfrm>
          <a:prstGeom prst="rect">
            <a:avLst/>
          </a:prstGeom>
          <a:solidFill>
            <a:srgbClr val="282828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6596</TotalTime>
  <Words>302</Words>
  <Application>Microsoft Office PowerPoint</Application>
  <PresentationFormat>On-screen Show (4:3)</PresentationFormat>
  <Paragraphs>64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</vt:lpstr>
      <vt:lpstr>Century Gothic</vt:lpstr>
      <vt:lpstr>Wingdings 3</vt:lpstr>
      <vt:lpstr>2_Ion Boardroom</vt:lpstr>
      <vt:lpstr>PowerPoint Presentation</vt:lpstr>
      <vt:lpstr>Why Preach at All?</vt:lpstr>
      <vt:lpstr>Introduction</vt:lpstr>
      <vt:lpstr>Three Main Truths</vt:lpstr>
      <vt:lpstr>Jeremiah’s Discouragement</vt:lpstr>
      <vt:lpstr>Isaiah’s Commission</vt:lpstr>
      <vt:lpstr>Even Jesus Faced Rejection</vt:lpstr>
      <vt:lpstr>Preaching Saves</vt:lpstr>
      <vt:lpstr>Preaching Warns Souls</vt:lpstr>
      <vt:lpstr>Preaching Strengthens Christians</vt:lpstr>
      <vt:lpstr>Planting and Watering</vt:lpstr>
      <vt:lpstr>Preaching Reveals Hearts</vt:lpstr>
      <vt:lpstr>Preaching Glorifies God</vt:lpstr>
      <vt:lpstr>God’s Word Never Returns Empty</vt:lpstr>
      <vt:lpstr>Conclusion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286</cp:revision>
  <dcterms:created xsi:type="dcterms:W3CDTF">2008-03-16T18:22:36Z</dcterms:created>
  <dcterms:modified xsi:type="dcterms:W3CDTF">2026-05-17T20:09:43Z</dcterms:modified>
</cp:coreProperties>
</file>