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</p:sldMasterIdLst>
  <p:notesMasterIdLst>
    <p:notesMasterId r:id="rId23"/>
  </p:notesMasterIdLst>
  <p:sldIdLst>
    <p:sldId id="758" r:id="rId3"/>
    <p:sldId id="256" r:id="rId4"/>
    <p:sldId id="257" r:id="rId5"/>
    <p:sldId id="258" r:id="rId6"/>
    <p:sldId id="259" r:id="rId7"/>
    <p:sldId id="756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75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8"/>
            <p14:sldId id="256"/>
            <p14:sldId id="257"/>
            <p14:sldId id="258"/>
            <p14:sldId id="259"/>
            <p14:sldId id="756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75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70" d="100"/>
          <a:sy n="70" d="100"/>
        </p:scale>
        <p:origin x="423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-3009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AB315-5E3A-40B2-427F-3EC2F0CE6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E4BD4A-5718-5AD3-ED1F-7F4C390470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71472B-EF3A-E81C-15B0-0751904371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AA9494-F27C-000E-B2F7-CB81D53F80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10571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E3ED84-064F-E57A-4FB2-DCC530B7C12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43080" y="694800"/>
            <a:ext cx="2571120" cy="342863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76F02D-3A18-B347-6284-E3C7407DB09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67E8CB-11D2-2143-9ED4-5B6F5EFD47C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9F40FF-5A34-DFC9-C8EA-ED798F3A1B9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610377-C30C-E17D-D92D-3364044D514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38A316-9F44-2C7A-B88F-0DD5A1B5DF1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27C8EF-C1C1-9D9C-102D-00D4B0A138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43080" y="694800"/>
            <a:ext cx="2571120" cy="342863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965BA1-8DA8-555D-1369-30A45FECA83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3A5ADB-94EF-F794-7FE5-1B359878C10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00A56A-F5F1-48AD-AFF4-F4CDD2635ED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FA78B1-1AE9-6DA1-5054-CD1398008A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3AD53D-286C-9843-766F-93CE4A632BB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E7577A-46DA-78E2-CBA4-757A9BABFD7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EAA48D-0460-780C-5AFF-543921178A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5BA4CB-5736-8C0A-B17D-B7816543591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43080" y="694800"/>
            <a:ext cx="2571120" cy="342863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C8C544-28AC-34EB-5421-5B8E5704EBE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A7833E-D753-C397-41C5-80A0DCAF6B3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43080" y="694800"/>
            <a:ext cx="2571120" cy="342863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ECF93A-EEF7-2B23-09E1-4C810561DE8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566E4E-4B25-50C0-999E-B0AAC232F30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E6700B-F728-316B-CC24-3F512535BC6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7D0EB3-9B4D-4FDF-2082-A6ADF2EC3FA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43080" y="694800"/>
            <a:ext cx="2571120" cy="342863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D7E8CE-9CB6-56BA-4CCB-B830EC966B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A9A73F-D9F1-034B-C484-E2C5E623A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692962-97A1-9872-9C2D-3247C26042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09BE69-8770-676D-5F1C-8CC98FD381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3F389-4233-8C58-3473-C2CCCD4E77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617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F4967A-7B5C-F8D8-AD9E-2E1C85E34A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43080" y="694800"/>
            <a:ext cx="2571120" cy="342863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66D10C-B9B4-4455-8CF0-CD7B95537F8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602AB2-6569-A79C-E557-B1CB0E3B8DD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43080" y="694800"/>
            <a:ext cx="2571120" cy="342863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50F033-C6CD-6548-2393-CE138D149DA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CD27D4-0FFD-1B4C-9DF7-A04997973E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43080" y="694800"/>
            <a:ext cx="2571120" cy="342863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F77252-CA64-9EA1-2EFE-FC6D26F99DF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1C12E4-A65C-004A-D5F9-59729A12D1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43080" y="694800"/>
            <a:ext cx="2571120" cy="342863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E025E1-62E4-124C-5887-D9A1A5D62E1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1F1E9C-115B-4688-8FF4-1317E84ED6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8C6404-3742-2B52-FFF0-48A318179CE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A3E4EE-24C8-918A-4266-E586920DF26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43080" y="694800"/>
            <a:ext cx="2571120" cy="342863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1B7A79-A725-2141-348A-CE34044B7A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2213C3-0326-61CB-82FD-626ACC2A46E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43080" y="694800"/>
            <a:ext cx="2571120" cy="342863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9A162A-B8AE-002E-87FB-A89C5FC420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70DC1-1823-FD9B-4C8D-30F870D401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7AC5FB-8E14-953B-C7E2-5C2AC4EA18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4BD1C-5B61-6D5D-5D25-A9D14C6CA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52C17-1576-8C73-B9D7-A6FA9E9B3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B290C-0A13-1ADF-223B-67B13549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F82D81A-8A10-4B4C-936C-5CC43DC1AA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20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C47F1-21F9-E240-63B5-E88F1E6E7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5BB63-8BAE-3DBE-B8DC-D71B94485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67EB3-19D4-5F62-C8B6-591C0E7CB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07F0A-A782-846A-4053-126C1DD7A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91260-45C2-E98E-B695-C226033EC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837D2C-4B30-4EF8-9F83-8A105ADC4B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81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CDAAB-9FCE-5DD8-A787-7E543AECF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1EA5E2-BE9F-66C6-A8B7-EBC6ABA09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51785-501A-65C4-472D-621F9739D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81C96-35A6-6D73-1FD4-71710395D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137C2-51F9-1FB4-76AF-C4C2739C1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4FAA578-9413-400F-992A-26E5D33A385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8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F53F8-ACF4-D7AE-13AC-C749BE005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22371-0171-2E8D-C0BD-6B8F4E7B1E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438EA6-B7CE-1894-DB1D-8CC2A384D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4B9A77-41AA-CBFA-A399-83D4DAC2A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32BA0-C869-0E12-912A-956D689F9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ED9C8-88DB-8D44-43D2-48185F40A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8077CA6-4C29-4F25-AB63-21477B38A5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50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50541-5EFE-357E-4D9B-47273DB8E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DDBEDE-0C05-4CB5-D00D-835E70C06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C4F325-C175-F623-1AF5-DDD89A61C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586EDA-8C7A-FE64-CD77-EF27A43B05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D1A030-DB6B-FFB1-112E-CA237B6FF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D658FD-4352-DEF8-6605-3C5C901CA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2A2C06-81EA-6710-495D-68CA898E2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91A72A-066E-5417-A8B6-72F29F65B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69F8A8A-BE52-4C89-AD49-00F86FD6687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28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AC6B0-97C9-7FF5-D8BF-0A8DDC221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1525C0-89F8-59E2-02B2-622E9109F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A8B23-52AF-577E-AF3B-C5935B96A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09BD08-BC08-3ACA-14AC-24A91B6AD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E32C99-6330-47AB-8840-E222D399651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82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0D5CB5-16FD-852B-E50E-6B646FC3F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BA0EEE-9437-353F-590D-A36A357A5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A2A2E-520F-642B-53A5-F5B7B59FA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11F0A54-9731-4CE7-B636-E879B9A60E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866413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11144-A63F-B9CB-FE57-F93CC9E9A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D2B5B-A8A7-8C06-1C2D-ECBC6A330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EF7B4-59AA-5600-FC08-E848C3AAF9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B7FAD-48A3-CAB5-4D71-7FE3FBED5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74EF54-F5D2-3690-F4B4-5BF128EF8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7A76E3-4D9A-8665-51F0-2399CD877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37888EE-9BEB-49CF-AFF4-4F519D1B18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6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9625B-9C79-5444-4169-956DF0C80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4AA0ED-F466-4E22-349A-B7AB81BF0A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43D174-6EF9-D3C0-B631-94CF90099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7E7E04-5DDA-05B5-2996-28E5073C7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A81EA-8B8E-D2AB-7BC3-984139AC6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7095A5-922F-D7A7-FBCA-53593896B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6122E4-4C75-4EA1-9A1A-BC5B6D1DF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49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EBB74-DFF5-6883-2166-C32CFDB0F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0D2318-7E48-9AAF-F041-992683E14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2A443-E21A-8DBA-FAB5-5630C2BF1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095E2-8BC0-BB41-295F-54D1AA7A5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A9EAB-CDCA-EA22-A906-E6C338864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625C37A-2FCC-4BF0-9589-6639295182D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261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0DE793-B235-65A3-CBC4-46454B3597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6A1ED1-478D-0490-CE14-38BEBDC99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CB6D0-42CD-843F-55A1-F7F2D9DCA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46FE8-C68D-F620-6E74-61D69F09D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43780-20B1-5D96-6B5F-B7BFC648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71DF983-2AF9-4D74-A261-7987C0FEF6A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3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734397D-3934-4009-22C9-0824E8E0F895}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8747886-F7EC-E3B9-DFA4-43DCB8CDD53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lum/>
              <a:alphaModFix/>
            </a:blip>
            <a:srcRect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26BA1447-C6BF-0BF7-A99C-205A966403F5}"/>
                </a:ext>
              </a:extLst>
            </p:cNvPr>
            <p:cNvSpPr/>
            <p:nvPr/>
          </p:nvSpPr>
          <p:spPr>
            <a:xfrm>
              <a:off x="0" y="0"/>
              <a:ext cx="9144000" cy="6858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04617">
                <a:alpha val="60000"/>
              </a:srgbClr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" pitchFamily="2"/>
                <a:ea typeface="Noto Sans CJK SC" pitchFamily="2"/>
                <a:cs typeface="Lohit Devanagari" pitchFamily="2"/>
              </a:endParaRPr>
            </a:p>
          </p:txBody>
        </p:sp>
      </p:grp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A3E8FC66-E320-3F03-AC61-596C9F6D1F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5799" y="60912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ctr" anchorCtr="0" compatLnSpc="1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302172C-8D4F-F652-7D14-921F5EFF82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799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CECE39-8262-A9B8-E185-6C693BD0AEC2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85799" y="6248520"/>
            <a:ext cx="190512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" pitchFamily="2"/>
                <a:ea typeface="Noto Sans CJK SC" pitchFamily="2"/>
                <a:cs typeface="Lohit Devanagari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F65DD7-B5B6-5B40-03D1-DEBCB4807EB7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079" y="6248520"/>
            <a:ext cx="2895839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>
            <a:noAutofit/>
          </a:bodyPr>
          <a:lstStyle>
            <a:lvl1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" pitchFamily="2"/>
                <a:ea typeface="Noto Sans CJK SC" pitchFamily="2"/>
                <a:cs typeface="Lohit Devanagari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578BA2-1653-307F-970C-865C4C41F05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" pitchFamily="2"/>
                <a:ea typeface="Noto Sans CJK SC" pitchFamily="2"/>
                <a:cs typeface="Lohit Devanagari" pitchFamily="2"/>
              </a:defRPr>
            </a:lvl1pPr>
          </a:lstStyle>
          <a:p>
            <a:pPr lvl="0"/>
            <a:fld id="{BCE5CCE7-BE50-4709-B9CC-B3B1BB9B3DC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0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marL="0" marR="0" indent="0" algn="ctr" rtl="0" hangingPunct="1">
        <a:lnSpc>
          <a:spcPct val="100000"/>
        </a:lnSpc>
        <a:spcBef>
          <a:spcPts val="0"/>
        </a:spcBef>
        <a:spcAft>
          <a:spcPts val="0"/>
        </a:spcAft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en-US" sz="4400" b="0" i="0" u="none" strike="noStrike" cap="none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Arial Black" pitchFamily="34"/>
        </a:defRPr>
      </a:lvl1pPr>
    </p:titleStyle>
    <p:bodyStyle>
      <a:lvl1pPr marL="0" marR="0" indent="0" algn="l" rtl="0" hangingPunct="1">
        <a:lnSpc>
          <a:spcPct val="100000"/>
        </a:lnSpc>
        <a:spcBef>
          <a:spcPts val="799"/>
        </a:spcBef>
        <a:spcAft>
          <a:spcPts val="0"/>
        </a:spcAft>
        <a:tabLst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en-US" sz="3200" b="1" i="0" u="none" strike="noStrike" cap="none" baseline="0">
          <a:ln>
            <a:noFill/>
          </a:ln>
          <a:solidFill>
            <a:srgbClr val="FFFFFF"/>
          </a:solidFill>
          <a:highlight>
            <a:scrgbClr r="0" g="0" b="0">
              <a:alpha val="0"/>
            </a:scrgbClr>
          </a:highlight>
          <a:latin typeface="Palatino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D8B23-4E69-9556-2C74-7EAC06060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440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3661-CABD-643C-2296-76DA74BD7E5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B84C4-2B7D-12C6-CF90-137D437A77F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/>
          <a:lstStyle/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After this manner therefore pray ye: Mt 6:9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Our Father which art in heaven,</a:t>
            </a:r>
          </a:p>
          <a:p>
            <a:pPr lvl="0">
              <a:spcBef>
                <a:spcPts val="700"/>
              </a:spcBef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Hallowed be thy name,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Ps 111:9, Jug.     5:3,</a:t>
            </a: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1Ch 29:13,</a:t>
            </a: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2Ch 20:19, Ps 118:28,</a:t>
            </a: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Rev 19:5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Praising God is an act of humbleness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Ps 10:17, Mt 18:4</a:t>
            </a:r>
            <a:r>
              <a:rPr lang="en-US">
                <a:solidFill>
                  <a:srgbClr val="3A1A0F"/>
                </a:solidFill>
              </a:rPr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E70DD-588C-B4E5-AA7B-81F32AAEDE8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E52168-5041-2C8A-F71B-A2F10F10410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85799" y="1981080"/>
            <a:ext cx="7772400" cy="3200400"/>
          </a:xfrm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/>
          <a:lstStyle/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After this manner therefore pray ye: Mt 6:9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Our Father which art in heaven,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Hallowed be thy name,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Ps 111:9, Jug.     5:3,</a:t>
            </a: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1Ch 29:13,</a:t>
            </a: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2Ch 20:19, Ps 118:28,</a:t>
            </a: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Rev 19:5 </a:t>
            </a:r>
            <a:r>
              <a:rPr lang="en-US">
                <a:solidFill>
                  <a:srgbClr val="3A1A0F"/>
                </a:solidFill>
              </a:rPr>
              <a:t>  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44EFF407-03F3-D297-C2EC-9E4C5C542C08}"/>
              </a:ext>
            </a:extLst>
          </p:cNvPr>
          <p:cNvSpPr/>
          <p:nvPr/>
        </p:nvSpPr>
        <p:spPr>
          <a:xfrm>
            <a:off x="655319" y="4876800"/>
            <a:ext cx="8000999" cy="1556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2001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Ps 10:17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 LORD, thou hast heard the desire of the humble: thou wilt prepare their heart, thou wilt cause thine ear to hear: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3709-297F-6CFD-B731-CA6DA75DD2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118378-0856-ABBE-83A5-B4DFE93BE67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85799" y="1981080"/>
            <a:ext cx="7772400" cy="3200400"/>
          </a:xfrm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/>
          <a:lstStyle/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After this manner therefore pray ye: Mt 6:9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Our Father which art in heaven,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Hallowed be thy name,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Ps 111:9, Jug.     5:3,</a:t>
            </a: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1Ch 29:13,</a:t>
            </a: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2Ch 20:19, Ps 118:28,</a:t>
            </a: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 </a:t>
            </a: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Rev 19:5 </a:t>
            </a:r>
            <a:r>
              <a:rPr lang="en-US">
                <a:solidFill>
                  <a:srgbClr val="3A1A0F"/>
                </a:solidFill>
              </a:rPr>
              <a:t>  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7C050163-2FC1-0002-D9EC-D5821C1B9EB6}"/>
              </a:ext>
            </a:extLst>
          </p:cNvPr>
          <p:cNvSpPr/>
          <p:nvPr/>
        </p:nvSpPr>
        <p:spPr>
          <a:xfrm>
            <a:off x="701039" y="4876800"/>
            <a:ext cx="8000999" cy="1556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Mt 18:4 Whosoever therefore shall humble himself as this little child, the same is greatest in the kingdom of heaven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956F9-739C-FA14-129E-6C89FEB9CB2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17819" dir="2700000" algn="tl">
              <a:srgbClr val="804000"/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F3FA2E-4FAD-0D6A-C711-090B60A16B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480" y="1676160"/>
            <a:ext cx="7848720" cy="4800600"/>
          </a:xfrm>
          <a:effectLst>
            <a:outerShdw dist="17819" dir="2700000" algn="tl">
              <a:srgbClr val="804000"/>
            </a:outerShdw>
          </a:effectLst>
        </p:spPr>
        <p:txBody>
          <a:bodyPr wrap="square"/>
          <a:lstStyle/>
          <a:p>
            <a:pPr lvl="0"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/>
              <a:t>(</a:t>
            </a:r>
            <a:r>
              <a:rPr lang="en-US">
                <a:solidFill>
                  <a:srgbClr val="3A1A0F"/>
                </a:solidFill>
              </a:rPr>
              <a:t>Vs.10) </a:t>
            </a: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Thy kingdom come.</a:t>
            </a:r>
            <a:r>
              <a:rPr lang="en-US">
                <a:solidFill>
                  <a:srgbClr val="3A1A0F"/>
                </a:solidFill>
              </a:rPr>
              <a:t> Mt 4:17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Thy will be done in earth, as it is in heaven. Joh 7:17</a:t>
            </a:r>
            <a:r>
              <a:rPr lang="en-US">
                <a:solidFill>
                  <a:srgbClr val="3A1A0F"/>
                </a:solidFill>
              </a:rPr>
              <a:t> Mt 26:39</a:t>
            </a:r>
          </a:p>
          <a:p>
            <a:pPr lvl="0"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</a:rPr>
              <a:t>(Vs. 11) </a:t>
            </a: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Give us this day our daily bread.</a:t>
            </a:r>
          </a:p>
          <a:p>
            <a:pPr lvl="0"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Similar idea in: Jas 4:13</a:t>
            </a:r>
          </a:p>
          <a:p>
            <a:pPr lvl="0"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(Vs.12) And forgive us our debts, as we forgive our debtors.</a:t>
            </a:r>
            <a:r>
              <a:rPr lang="en-US">
                <a:solidFill>
                  <a:srgbClr val="3A1A0F"/>
                </a:solidFill>
              </a:rPr>
              <a:t> Mt 18:21, Acts 7</a:t>
            </a:r>
            <a:r>
              <a:rPr lang="en-US"/>
              <a:t>:59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5C704-619D-926E-435B-D7DCCE55DD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17819" dir="2700000" algn="tl">
              <a:srgbClr val="804000"/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F9E479-807A-E1FD-A45E-BFC670A1FD7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480" y="1676519"/>
            <a:ext cx="7848720" cy="914400"/>
          </a:xfrm>
          <a:effectLst>
            <a:outerShdw dist="17819" dir="2700000" algn="tl">
              <a:srgbClr val="804000"/>
            </a:outerShdw>
          </a:effectLst>
        </p:spPr>
        <p:txBody>
          <a:bodyPr wrap="square">
            <a:normAutofit lnSpcReduction="10000"/>
          </a:bodyPr>
          <a:lstStyle/>
          <a:p>
            <a:pPr marL="343080" lvl="0" indent="-343080">
              <a:spcBef>
                <a:spcPts val="700"/>
              </a:spcBef>
              <a:tabLst>
                <a:tab pos="343080" algn="l"/>
                <a:tab pos="1257480" algn="l"/>
                <a:tab pos="2171880" algn="l"/>
                <a:tab pos="3086279" algn="l"/>
                <a:tab pos="4000680" algn="l"/>
                <a:tab pos="4915080" algn="l"/>
                <a:tab pos="5829479" algn="l"/>
                <a:tab pos="6743879" algn="l"/>
                <a:tab pos="7658280" algn="l"/>
                <a:tab pos="8572680" algn="l"/>
                <a:tab pos="9487080" algn="l"/>
                <a:tab pos="10401480" algn="l"/>
              </a:tabLst>
            </a:pP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(Vs.12) And forgive us our debts, as we forgive our debtors.</a:t>
            </a:r>
            <a:r>
              <a:rPr lang="en-US" sz="2800">
                <a:solidFill>
                  <a:srgbClr val="3A1A0F"/>
                </a:solidFill>
              </a:rPr>
              <a:t> Mt 18:21,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7356E50E-B82B-B584-62AD-A207AEBB6671}"/>
              </a:ext>
            </a:extLst>
          </p:cNvPr>
          <p:cNvSpPr/>
          <p:nvPr/>
        </p:nvSpPr>
        <p:spPr>
          <a:xfrm>
            <a:off x="0" y="2514600"/>
            <a:ext cx="9144000" cy="4208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Mt 18:21 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¶ Then Peter came to Him and said, "Lord, how often shall my brother sin against me, and I forgive him? Up to seven times?“ 22 Jesus said to him, "I do not say to you, up to seven times, but up to seventy times seven.</a:t>
            </a:r>
          </a:p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itchFamily="2"/>
              <a:ea typeface="Noto Sans CJK SC" pitchFamily="2"/>
              <a:cs typeface="Lohit Devanagari" pitchFamily="2"/>
            </a:endParaRPr>
          </a:p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Lu 17:3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 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Take heed to yourselves: If thy brother trespass against thee, rebuke him; and if he repent, forgive him. 4 And if he trespass against thee seven times in a day, and seven times in a day turn again to thee, saying, I repent; thou shalt forgive him.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2CC71-1929-581A-8644-67E42138B89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17819" dir="2700000" algn="tl">
              <a:srgbClr val="804000"/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9BC5C-7586-E550-F293-33F99C72D7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480" y="1676519"/>
            <a:ext cx="7848720" cy="914400"/>
          </a:xfrm>
          <a:effectLst>
            <a:outerShdw dist="17819" dir="2700000" algn="tl">
              <a:srgbClr val="804000"/>
            </a:outerShdw>
          </a:effectLst>
        </p:spPr>
        <p:txBody>
          <a:bodyPr wrap="square">
            <a:normAutofit lnSpcReduction="10000"/>
          </a:bodyPr>
          <a:lstStyle/>
          <a:p>
            <a:pPr marL="343080" lvl="0" indent="-343080">
              <a:spcBef>
                <a:spcPts val="700"/>
              </a:spcBef>
              <a:tabLst>
                <a:tab pos="343080" algn="l"/>
                <a:tab pos="1257480" algn="l"/>
                <a:tab pos="2171880" algn="l"/>
                <a:tab pos="3086279" algn="l"/>
                <a:tab pos="4000680" algn="l"/>
                <a:tab pos="4915080" algn="l"/>
                <a:tab pos="5829479" algn="l"/>
                <a:tab pos="6743879" algn="l"/>
                <a:tab pos="7658280" algn="l"/>
                <a:tab pos="8572680" algn="l"/>
                <a:tab pos="9487080" algn="l"/>
                <a:tab pos="10401480" algn="l"/>
              </a:tabLst>
            </a:pP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(Vs.12) And forgive us our debts, as we forgive our debtors.</a:t>
            </a:r>
            <a:r>
              <a:rPr lang="en-US" sz="2800">
                <a:solidFill>
                  <a:srgbClr val="3A1A0F"/>
                </a:solidFill>
              </a:rPr>
              <a:t> Mt 18:21,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B6A5200-C278-0DA3-EE7F-49AF45EE8A93}"/>
              </a:ext>
            </a:extLst>
          </p:cNvPr>
          <p:cNvSpPr/>
          <p:nvPr/>
        </p:nvSpPr>
        <p:spPr>
          <a:xfrm>
            <a:off x="0" y="2743199"/>
            <a:ext cx="9144000" cy="22885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Mark 11:25 "And whenever you stand praying, if you have anything against anyone, forgive him, that your Father in heaven may also forgive you your trespasses.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C3012-9020-6F48-8C9A-1C5273EF018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17819" dir="2700000" algn="tl">
              <a:srgbClr val="804000"/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F46A8-9FCE-9BDC-F7F3-30418235836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480" y="1676519"/>
            <a:ext cx="7848720" cy="914400"/>
          </a:xfrm>
          <a:effectLst>
            <a:outerShdw dist="17819" dir="2700000" algn="tl">
              <a:srgbClr val="804000"/>
            </a:outerShdw>
          </a:effectLst>
        </p:spPr>
        <p:txBody>
          <a:bodyPr wrap="square">
            <a:normAutofit lnSpcReduction="10000"/>
          </a:bodyPr>
          <a:lstStyle/>
          <a:p>
            <a:pPr marL="343080" lvl="0" indent="-343080">
              <a:spcBef>
                <a:spcPts val="700"/>
              </a:spcBef>
              <a:tabLst>
                <a:tab pos="343080" algn="l"/>
                <a:tab pos="1257480" algn="l"/>
                <a:tab pos="2171880" algn="l"/>
                <a:tab pos="3086279" algn="l"/>
                <a:tab pos="4000680" algn="l"/>
                <a:tab pos="4915080" algn="l"/>
                <a:tab pos="5829479" algn="l"/>
                <a:tab pos="6743879" algn="l"/>
                <a:tab pos="7658280" algn="l"/>
                <a:tab pos="8572680" algn="l"/>
                <a:tab pos="9487080" algn="l"/>
                <a:tab pos="10401480" algn="l"/>
              </a:tabLst>
            </a:pP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(Vs.12) And forgive us our debts, as we forgive our debtors.</a:t>
            </a:r>
            <a:r>
              <a:rPr lang="en-US" sz="2800">
                <a:solidFill>
                  <a:srgbClr val="3A1A0F"/>
                </a:solidFill>
              </a:rPr>
              <a:t> Mt 18:21,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61F34F4-9936-6920-A973-1E0EBF2AF90C}"/>
              </a:ext>
            </a:extLst>
          </p:cNvPr>
          <p:cNvSpPr/>
          <p:nvPr/>
        </p:nvSpPr>
        <p:spPr>
          <a:xfrm>
            <a:off x="0" y="2743199"/>
            <a:ext cx="9144000" cy="3385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Matt 6:14 For if ye forgive men their trespasses, your heavenly Father will also forgive you:</a:t>
            </a:r>
          </a:p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 15 But if ye forgive not men their trespasses, neither will your Father forgive your trespasses.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98F7-C6A1-0BB6-BDB6-E5C43F04AE3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17819" dir="2700000" algn="tl">
              <a:srgbClr val="804000"/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93589-3276-76F5-D742-04201478D3A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480" y="1980720"/>
            <a:ext cx="7848720" cy="4343400"/>
          </a:xfrm>
          <a:effectLst>
            <a:outerShdw dist="17819" dir="2700000" algn="tl">
              <a:srgbClr val="804000"/>
            </a:outerShdw>
          </a:effectLst>
        </p:spPr>
        <p:txBody>
          <a:bodyPr wrap="square"/>
          <a:lstStyle/>
          <a:p>
            <a:pPr lvl="0"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/>
              <a:t>(</a:t>
            </a:r>
            <a:r>
              <a:rPr lang="en-US">
                <a:solidFill>
                  <a:srgbClr val="3A1A0F"/>
                </a:solidFill>
              </a:rPr>
              <a:t>Vs. 13) </a:t>
            </a: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And lead us not into temptation, but deliver us from evil:</a:t>
            </a:r>
          </a:p>
          <a:p>
            <a:pPr lvl="0"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God does not tempt anyone.</a:t>
            </a:r>
            <a:r>
              <a:rPr lang="en-US">
                <a:solidFill>
                  <a:srgbClr val="3A1A0F"/>
                </a:solidFill>
              </a:rPr>
              <a:t> Jas 1:13</a:t>
            </a:r>
          </a:p>
          <a:p>
            <a:pPr lvl="0"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</a:rPr>
              <a:t>God rescues us from temptation.  1Co 10:13</a:t>
            </a:r>
          </a:p>
          <a:p>
            <a:pPr lvl="0"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</a:rPr>
              <a:t>Serve God with all your heart and soul.  Deut 10:12 plus numerous other passages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9DCFC-83F2-1B8C-8F5A-3EA5B812AD8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17819" dir="2700000" algn="tl">
              <a:srgbClr val="804000"/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DCF228-FA78-6C50-196B-3639F65E3E2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33520" y="1828800"/>
            <a:ext cx="8153280" cy="4495680"/>
          </a:xfrm>
          <a:effectLst>
            <a:outerShdw dist="17819" dir="2700000" algn="tl">
              <a:srgbClr val="804000"/>
            </a:outerShdw>
          </a:effectLst>
        </p:spPr>
        <p:txBody>
          <a:bodyPr wrap="square"/>
          <a:lstStyle/>
          <a:p>
            <a:pPr lvl="0"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For thine is the kingdom, and the power, and the glory, for ever. Amen.</a:t>
            </a:r>
          </a:p>
          <a:p>
            <a:pPr lvl="0"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Again, Jesus praises and exalts God.</a:t>
            </a:r>
          </a:p>
          <a:p>
            <a:pPr lvl="0"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We can never over praise God.</a:t>
            </a:r>
          </a:p>
          <a:p>
            <a:pPr lvl="0">
              <a:spcBef>
                <a:spcPts val="700"/>
              </a:spcBef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We need to make praising and exalting God a part of each and every prayer we pray.</a:t>
            </a:r>
          </a:p>
          <a:p>
            <a:pPr lvl="0">
              <a:spcBef>
                <a:spcPts val="700"/>
              </a:spcBef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 sz="280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You can’t praise God if you don’t obey Him.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C0FAB-E867-036B-0315-692A6E33A09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17819" dir="2700000" algn="tl">
              <a:srgbClr val="804000"/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</a:rPr>
              <a:t>First you must obey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2F0917-82F2-422E-AEF9-B1F46ED4169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85799" y="1980720"/>
            <a:ext cx="7772400" cy="4343400"/>
          </a:xfrm>
          <a:effectLst>
            <a:outerShdw dist="17819" dir="2700000" algn="tl">
              <a:srgbClr val="804000"/>
            </a:outerShdw>
          </a:effectLst>
        </p:spPr>
        <p:txBody>
          <a:bodyPr wrap="square">
            <a:normAutofit lnSpcReduction="10000"/>
          </a:bodyPr>
          <a:lstStyle/>
          <a:p>
            <a:pPr marL="343080" lvl="0" indent="-343080">
              <a:lnSpc>
                <a:spcPct val="130000"/>
              </a:lnSpc>
              <a:tabLst>
                <a:tab pos="343080" algn="l"/>
                <a:tab pos="1257480" algn="l"/>
                <a:tab pos="2171880" algn="l"/>
                <a:tab pos="3086279" algn="l"/>
                <a:tab pos="4000680" algn="l"/>
                <a:tab pos="4915080" algn="l"/>
                <a:tab pos="5829479" algn="l"/>
                <a:tab pos="6743879" algn="l"/>
                <a:tab pos="7658280" algn="l"/>
                <a:tab pos="8572680" algn="l"/>
                <a:tab pos="9487080" algn="l"/>
                <a:tab pos="10401480" algn="l"/>
              </a:tabLst>
            </a:pPr>
            <a:r>
              <a:rPr lang="en-US">
                <a:solidFill>
                  <a:srgbClr val="66FF66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Hear the Gospel</a:t>
            </a:r>
            <a:r>
              <a:rPr lang="en-US">
                <a:effectLst>
                  <a:outerShdw dist="17961" dir="2700000">
                    <a:scrgbClr r="0" g="0" b="0"/>
                  </a:outerShdw>
                </a:effectLst>
              </a:rPr>
              <a:t>  </a:t>
            </a:r>
            <a:r>
              <a:rPr lang="en-US">
                <a:solidFill>
                  <a:srgbClr val="FF0000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Romans 10:17</a:t>
            </a:r>
          </a:p>
          <a:p>
            <a:pPr marL="343080" lvl="0" indent="-343080">
              <a:lnSpc>
                <a:spcPct val="130000"/>
              </a:lnSpc>
              <a:tabLst>
                <a:tab pos="343080" algn="l"/>
                <a:tab pos="1257480" algn="l"/>
                <a:tab pos="2171880" algn="l"/>
                <a:tab pos="3086279" algn="l"/>
                <a:tab pos="4000680" algn="l"/>
                <a:tab pos="4915080" algn="l"/>
                <a:tab pos="5829479" algn="l"/>
                <a:tab pos="6743879" algn="l"/>
                <a:tab pos="7658280" algn="l"/>
                <a:tab pos="8572680" algn="l"/>
                <a:tab pos="9487080" algn="l"/>
                <a:tab pos="10401480" algn="l"/>
              </a:tabLst>
            </a:pPr>
            <a:r>
              <a:rPr lang="en-US">
                <a:solidFill>
                  <a:srgbClr val="66FF66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Believe Jesus is the Christ</a:t>
            </a:r>
            <a:r>
              <a:rPr lang="en-US">
                <a:effectLst>
                  <a:outerShdw dist="17961" dir="2700000">
                    <a:scrgbClr r="0" g="0" b="0"/>
                  </a:outerShdw>
                </a:effectLst>
              </a:rPr>
              <a:t>  </a:t>
            </a:r>
            <a:r>
              <a:rPr lang="en-US">
                <a:solidFill>
                  <a:srgbClr val="FF0000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John 8:24</a:t>
            </a:r>
          </a:p>
          <a:p>
            <a:pPr marL="343080" lvl="0" indent="-343080">
              <a:lnSpc>
                <a:spcPct val="130000"/>
              </a:lnSpc>
              <a:tabLst>
                <a:tab pos="343080" algn="l"/>
                <a:tab pos="1257480" algn="l"/>
                <a:tab pos="2171880" algn="l"/>
                <a:tab pos="3086279" algn="l"/>
                <a:tab pos="4000680" algn="l"/>
                <a:tab pos="4915080" algn="l"/>
                <a:tab pos="5829479" algn="l"/>
                <a:tab pos="6743879" algn="l"/>
                <a:tab pos="7658280" algn="l"/>
                <a:tab pos="8572680" algn="l"/>
                <a:tab pos="9487080" algn="l"/>
                <a:tab pos="10401480" algn="l"/>
              </a:tabLst>
            </a:pPr>
            <a:r>
              <a:rPr lang="en-US">
                <a:solidFill>
                  <a:srgbClr val="66FF66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Repent of Your Sins</a:t>
            </a:r>
            <a:r>
              <a:rPr lang="en-US">
                <a:effectLst>
                  <a:outerShdw dist="17961" dir="2700000">
                    <a:scrgbClr r="0" g="0" b="0"/>
                  </a:outerShdw>
                </a:effectLst>
              </a:rPr>
              <a:t>  </a:t>
            </a:r>
            <a:r>
              <a:rPr lang="en-US">
                <a:solidFill>
                  <a:srgbClr val="FF0000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Acts 2:38</a:t>
            </a:r>
          </a:p>
          <a:p>
            <a:pPr marL="343080" lvl="0" indent="-343080">
              <a:lnSpc>
                <a:spcPct val="130000"/>
              </a:lnSpc>
              <a:tabLst>
                <a:tab pos="343080" algn="l"/>
                <a:tab pos="1257480" algn="l"/>
                <a:tab pos="2171880" algn="l"/>
                <a:tab pos="3086279" algn="l"/>
                <a:tab pos="4000680" algn="l"/>
                <a:tab pos="4915080" algn="l"/>
                <a:tab pos="5829479" algn="l"/>
                <a:tab pos="6743879" algn="l"/>
                <a:tab pos="7658280" algn="l"/>
                <a:tab pos="8572680" algn="l"/>
                <a:tab pos="9487080" algn="l"/>
                <a:tab pos="10401480" algn="l"/>
              </a:tabLst>
            </a:pPr>
            <a:r>
              <a:rPr lang="en-US">
                <a:solidFill>
                  <a:srgbClr val="66FF66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Confess Jesus as Lord</a:t>
            </a:r>
            <a:r>
              <a:rPr lang="en-US">
                <a:effectLst>
                  <a:outerShdw dist="17961" dir="2700000">
                    <a:scrgbClr r="0" g="0" b="0"/>
                  </a:outerShdw>
                </a:effectLst>
              </a:rPr>
              <a:t>  </a:t>
            </a:r>
            <a:r>
              <a:rPr lang="en-US">
                <a:solidFill>
                  <a:srgbClr val="FF0000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Romans 10:9</a:t>
            </a:r>
          </a:p>
          <a:p>
            <a:pPr marL="343080" lvl="0" indent="-343080">
              <a:lnSpc>
                <a:spcPct val="130000"/>
              </a:lnSpc>
              <a:tabLst>
                <a:tab pos="343080" algn="l"/>
                <a:tab pos="1257480" algn="l"/>
                <a:tab pos="2171880" algn="l"/>
                <a:tab pos="3086279" algn="l"/>
                <a:tab pos="4000680" algn="l"/>
                <a:tab pos="4915080" algn="l"/>
                <a:tab pos="5829479" algn="l"/>
                <a:tab pos="6743879" algn="l"/>
                <a:tab pos="7658280" algn="l"/>
                <a:tab pos="8572680" algn="l"/>
                <a:tab pos="9487080" algn="l"/>
                <a:tab pos="10401480" algn="l"/>
              </a:tabLst>
            </a:pPr>
            <a:r>
              <a:rPr lang="en-US">
                <a:solidFill>
                  <a:srgbClr val="66FF66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Be Baptized</a:t>
            </a:r>
            <a:r>
              <a:rPr lang="en-US">
                <a:effectLst>
                  <a:outerShdw dist="17961" dir="2700000">
                    <a:scrgbClr r="0" g="0" b="0"/>
                  </a:outerShdw>
                </a:effectLst>
              </a:rPr>
              <a:t>  </a:t>
            </a:r>
            <a:r>
              <a:rPr lang="en-US">
                <a:solidFill>
                  <a:srgbClr val="FF0000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Mark 16:16</a:t>
            </a:r>
          </a:p>
          <a:p>
            <a:pPr marL="343080" lvl="0" indent="-343080">
              <a:lnSpc>
                <a:spcPct val="130000"/>
              </a:lnSpc>
              <a:tabLst>
                <a:tab pos="343080" algn="l"/>
                <a:tab pos="1257480" algn="l"/>
                <a:tab pos="2171880" algn="l"/>
                <a:tab pos="3086279" algn="l"/>
                <a:tab pos="4000680" algn="l"/>
                <a:tab pos="4915080" algn="l"/>
                <a:tab pos="5829479" algn="l"/>
                <a:tab pos="6743879" algn="l"/>
                <a:tab pos="7658280" algn="l"/>
                <a:tab pos="8572680" algn="l"/>
                <a:tab pos="9487080" algn="l"/>
                <a:tab pos="10401480" algn="l"/>
              </a:tabLst>
            </a:pPr>
            <a:r>
              <a:rPr lang="en-US">
                <a:solidFill>
                  <a:srgbClr val="66FF66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Faithfully Serve Jesus</a:t>
            </a:r>
            <a:r>
              <a:rPr lang="en-US">
                <a:effectLst>
                  <a:outerShdw dist="17961" dir="2700000">
                    <a:scrgbClr r="0" g="0" b="0"/>
                  </a:outerShdw>
                </a:effectLst>
              </a:rPr>
              <a:t>  </a:t>
            </a:r>
            <a:r>
              <a:rPr lang="en-US">
                <a:solidFill>
                  <a:srgbClr val="FF0000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Revelation 2:10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0BE64-4A9C-C05F-C5DD-226DABCE509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5799" y="1828800"/>
            <a:ext cx="7772400" cy="1143000"/>
          </a:xfrm>
          <a:effectLst>
            <a:outerShdw dist="17819" dir="2700000" algn="tl">
              <a:srgbClr val="804000"/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 sz="4800" b="1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Lord, Teach us to Pray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A0639-1B7B-EDB2-1580-91CDBB98FA96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371599" y="3580919"/>
            <a:ext cx="6400799" cy="1752840"/>
          </a:xfrm>
          <a:effectLst>
            <a:outerShdw dist="17819" dir="2700000" algn="tl">
              <a:srgbClr val="804000"/>
            </a:outerShdw>
          </a:effectLst>
        </p:spPr>
        <p:txBody>
          <a:bodyPr wrap="square">
            <a:noAutofit/>
          </a:bodyPr>
          <a:lstStyle/>
          <a:p>
            <a:pPr lvl="0" algn="ctr">
              <a:spcBef>
                <a:spcPts val="1100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i="1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Luke 11:1</a:t>
            </a:r>
          </a:p>
          <a:p>
            <a:pPr lvl="0" algn="ctr">
              <a:spcBef>
                <a:spcPts val="1100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i="1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Matthew 6:9-13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0DF83-DB3E-78DE-32EB-4B29F63F4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20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37C2-B2ED-FD94-3D81-686ADA121A0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17819" dir="2700000" algn="tl">
              <a:srgbClr val="804000"/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 sz="4800" b="1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Lord, Teach us to Pray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399BCB-B2F4-7A98-F90F-AFB2700EE1B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85799" y="1980720"/>
            <a:ext cx="7772400" cy="4496040"/>
          </a:xfrm>
          <a:effectLst>
            <a:outerShdw dist="17819" dir="2700000" algn="tl">
              <a:srgbClr val="804000"/>
            </a:outerShdw>
          </a:effectLst>
        </p:spPr>
        <p:txBody>
          <a:bodyPr wrap="square"/>
          <a:lstStyle/>
          <a:p>
            <a:pPr lvl="0">
              <a:spcBef>
                <a:spcPts val="700"/>
              </a:spcBef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 sz="2800">
                <a:solidFill>
                  <a:srgbClr val="3A1A0F"/>
                </a:solidFill>
              </a:rPr>
              <a:t>Jesus disciples asked Him how to pray. (Luke 11:1)</a:t>
            </a:r>
          </a:p>
          <a:p>
            <a:pPr lvl="0">
              <a:spcBef>
                <a:spcPts val="700"/>
              </a:spcBef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 sz="2800">
                <a:solidFill>
                  <a:srgbClr val="3A1A0F"/>
                </a:solidFill>
              </a:rPr>
              <a:t>Jesus had just been praying.</a:t>
            </a:r>
          </a:p>
          <a:p>
            <a:pPr lvl="0">
              <a:spcBef>
                <a:spcPts val="700"/>
              </a:spcBef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 sz="2800">
                <a:solidFill>
                  <a:srgbClr val="3A1A0F"/>
                </a:solidFill>
              </a:rPr>
              <a:t>When He finished, they asked Him to teach them to pray.</a:t>
            </a:r>
          </a:p>
          <a:p>
            <a:pPr lvl="0">
              <a:spcBef>
                <a:spcPts val="700"/>
              </a:spcBef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 sz="2800">
                <a:solidFill>
                  <a:srgbClr val="3A1A0F"/>
                </a:solidFill>
              </a:rPr>
              <a:t>They knew that John, the Baptist had taught his disciples to Pray.</a:t>
            </a:r>
          </a:p>
          <a:p>
            <a:pPr lvl="0">
              <a:spcBef>
                <a:spcPts val="700"/>
              </a:spcBef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 sz="2800">
                <a:solidFill>
                  <a:srgbClr val="3A1A0F"/>
                </a:solidFill>
              </a:rPr>
              <a:t>As Jews, they were familiar with prayer.</a:t>
            </a:r>
          </a:p>
          <a:p>
            <a:pPr lvl="0">
              <a:spcBef>
                <a:spcPts val="700"/>
              </a:spcBef>
              <a:buClr>
                <a:srgbClr val="FFFFFF"/>
              </a:buClr>
              <a:buSzPct val="100000"/>
              <a:buFont typeface="Palatino" pitchFamily="2"/>
              <a:buChar char="•"/>
            </a:pPr>
            <a:r>
              <a:rPr lang="en-US" sz="2800">
                <a:solidFill>
                  <a:srgbClr val="3A1A0F"/>
                </a:solidFill>
              </a:rPr>
              <a:t>They realized there was more to learn.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C5783-CDA9-6D12-B24B-92CF8297101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27A16D-0592-D826-4C08-EFBE80227A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85799" y="1981080"/>
            <a:ext cx="7772400" cy="2286000"/>
          </a:xfrm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/>
          <a:lstStyle/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After this manner therefore pray ye: Mt 6:9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Our Father which art in heaven,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Hallowed be thy name,</a:t>
            </a:r>
            <a:r>
              <a:rPr lang="en-US">
                <a:solidFill>
                  <a:srgbClr val="3A1A0F"/>
                </a:solidFill>
              </a:rPr>
              <a:t>  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557EB024-FE11-9003-69B3-7181450BDAE4}"/>
              </a:ext>
            </a:extLst>
          </p:cNvPr>
          <p:cNvSpPr/>
          <p:nvPr/>
        </p:nvSpPr>
        <p:spPr>
          <a:xfrm>
            <a:off x="685799" y="4191120"/>
            <a:ext cx="7848720" cy="22885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2251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Ps 111:9 He sent redemption unto his people: he hath commanded his covenant for ever: holy and reverend is his name.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82A9-2AB7-46C0-D6D1-CDE84A06A0E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5CC3EF-CDDE-465B-1522-2EB4886F08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85799" y="1981080"/>
            <a:ext cx="7772400" cy="2286000"/>
          </a:xfrm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/>
          <a:lstStyle/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After this manner therefore pray ye: Mt 6:9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Our Father which art in heaven,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Hallowed be thy name,</a:t>
            </a:r>
            <a:r>
              <a:rPr lang="en-US">
                <a:solidFill>
                  <a:srgbClr val="3A1A0F"/>
                </a:solidFill>
              </a:rPr>
              <a:t>  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02B6BC0-742D-C540-2580-01CB57BBD721}"/>
              </a:ext>
            </a:extLst>
          </p:cNvPr>
          <p:cNvSpPr/>
          <p:nvPr/>
        </p:nvSpPr>
        <p:spPr>
          <a:xfrm>
            <a:off x="685799" y="4191120"/>
            <a:ext cx="7848720" cy="22885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2251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Jg 5:3 Hear, O ye kings; give ear, O ye princes; I, even I, will sing unto the LORD; I will sing praise to the LORD God of Israel.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9B3D7-5156-3E4A-3596-8D1E4560C7D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E5F4CE-6DB6-44F1-854A-D4CF6261605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85799" y="1981080"/>
            <a:ext cx="7772400" cy="2286000"/>
          </a:xfrm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/>
          <a:lstStyle/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After this manner therefore pray ye: Mt 6:9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Our Father which art in heaven,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Hallowed be thy name,</a:t>
            </a:r>
            <a:r>
              <a:rPr lang="en-US">
                <a:solidFill>
                  <a:srgbClr val="3A1A0F"/>
                </a:solidFill>
              </a:rPr>
              <a:t>  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F16B059-8C28-AC57-5361-E927F27B1042}"/>
              </a:ext>
            </a:extLst>
          </p:cNvPr>
          <p:cNvSpPr/>
          <p:nvPr/>
        </p:nvSpPr>
        <p:spPr>
          <a:xfrm>
            <a:off x="685799" y="4191120"/>
            <a:ext cx="7848720" cy="1739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2251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1Ch 29:13 Now therefore, our God, we thank thee, and praise thy glorious name.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977F6-A28D-79A2-C98F-C6BA8BA278B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BDFF90-2E5D-13D9-2FAE-C2C017CBBC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85799" y="1752120"/>
            <a:ext cx="7772400" cy="2286000"/>
          </a:xfrm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/>
          <a:lstStyle/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 dirty="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After this manner therefore pray ye: Mt 6:9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 dirty="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Our Father which art in heaven,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 dirty="0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Hallowed be thy name,</a:t>
            </a:r>
            <a:r>
              <a:rPr lang="en-US" dirty="0">
                <a:solidFill>
                  <a:srgbClr val="3A1A0F"/>
                </a:solidFill>
              </a:rPr>
              <a:t>  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01C245BD-D941-CBB8-7BA2-9546B58703A7}"/>
              </a:ext>
            </a:extLst>
          </p:cNvPr>
          <p:cNvSpPr/>
          <p:nvPr/>
        </p:nvSpPr>
        <p:spPr>
          <a:xfrm>
            <a:off x="685799" y="4007640"/>
            <a:ext cx="7848720" cy="2761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2188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2Ch 20:19 And the Levites, of the children of the Kohathites, and of the children of the </a:t>
            </a:r>
            <a:r>
              <a:rPr kumimoji="0" lang="en-US" sz="35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Korhites</a:t>
            </a: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, stood up to praise the LORD God of Israel with a loud voice on high.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AF105-6485-F4C5-36C8-5D3A15B0842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984CF-C27C-C74D-45E6-26044572EC0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85799" y="1981080"/>
            <a:ext cx="7772400" cy="2286000"/>
          </a:xfrm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/>
          <a:lstStyle/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After this manner therefore pray ye: Mt 6:9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Our Father which art in heaven,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Hallowed be thy name,</a:t>
            </a:r>
            <a:r>
              <a:rPr lang="en-US">
                <a:solidFill>
                  <a:srgbClr val="3A1A0F"/>
                </a:solidFill>
              </a:rPr>
              <a:t>  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B3E7BCB-99F2-3AB4-A083-6142EDD499C0}"/>
              </a:ext>
            </a:extLst>
          </p:cNvPr>
          <p:cNvSpPr/>
          <p:nvPr/>
        </p:nvSpPr>
        <p:spPr>
          <a:xfrm>
            <a:off x="685799" y="4191120"/>
            <a:ext cx="7848720" cy="1739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2251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Ps 118:28 Thou art my God, and I will praise thee: thou art my God, I will exalt thee.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2CAD8-C74C-81F5-BF6F-2EA8022DC26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>
            <a:noAutofit/>
          </a:bodyPr>
          <a:lstStyle/>
          <a:p>
            <a:pPr lvl="0"/>
            <a:r>
              <a:rPr lang="en-US">
                <a:solidFill>
                  <a:srgbClr val="ED4C05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 “model” for prayer.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07648-5344-A76F-3DB7-430075DBF2B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85799" y="1981080"/>
            <a:ext cx="7772400" cy="2286000"/>
          </a:xfrm>
          <a:effectLst>
            <a:outerShdw dist="36147" dir="2700000" algn="tl">
              <a:srgbClr val="804000">
                <a:alpha val="50000"/>
              </a:srgbClr>
            </a:outerShdw>
          </a:effectLst>
        </p:spPr>
        <p:txBody>
          <a:bodyPr wrap="square"/>
          <a:lstStyle/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After this manner therefore pray ye: Mt 6:9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Our Father which art in heaven,</a:t>
            </a:r>
          </a:p>
          <a:p>
            <a:pPr lvl="0">
              <a:buClr>
                <a:srgbClr val="FFCF10"/>
              </a:buClr>
              <a:buSzPct val="100000"/>
              <a:buFont typeface="Palatino" pitchFamily="2"/>
              <a:buChar char="•"/>
            </a:pPr>
            <a:r>
              <a:rPr lang="en-US">
                <a:solidFill>
                  <a:srgbClr val="3A1A0F"/>
                </a:solidFill>
                <a:effectLst>
                  <a:outerShdw dist="17961" dir="2700000">
                    <a:scrgbClr r="0" g="0" b="0"/>
                  </a:outerShdw>
                </a:effectLst>
              </a:rPr>
              <a:t>Hallowed be thy name,</a:t>
            </a:r>
            <a:r>
              <a:rPr lang="en-US">
                <a:solidFill>
                  <a:srgbClr val="3A1A0F"/>
                </a:solidFill>
              </a:rPr>
              <a:t>  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7873DB95-AA57-9834-CC30-C851A7B7E951}"/>
              </a:ext>
            </a:extLst>
          </p:cNvPr>
          <p:cNvSpPr/>
          <p:nvPr/>
        </p:nvSpPr>
        <p:spPr>
          <a:xfrm>
            <a:off x="685799" y="4191120"/>
            <a:ext cx="7848720" cy="22885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2251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2"/>
                <a:ea typeface="Noto Sans CJK SC" pitchFamily="2"/>
                <a:cs typeface="Lohit Devanagari" pitchFamily="2"/>
              </a:rPr>
              <a:t>Re 19:5 ¶ And a voice came out of the throne, saying, Praise our God, all ye his servants, and ye that fear him, both small and great.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1365</TotalTime>
  <Words>1125</Words>
  <Application>Microsoft Office PowerPoint</Application>
  <PresentationFormat>On-screen Show (4:3)</PresentationFormat>
  <Paragraphs>93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Aptos</vt:lpstr>
      <vt:lpstr>Arial</vt:lpstr>
      <vt:lpstr>Arial Black</vt:lpstr>
      <vt:lpstr>Calibri</vt:lpstr>
      <vt:lpstr>Calibri Light</vt:lpstr>
      <vt:lpstr>Palatino</vt:lpstr>
      <vt:lpstr>Times</vt:lpstr>
      <vt:lpstr>1_Office Theme</vt:lpstr>
      <vt:lpstr>Default</vt:lpstr>
      <vt:lpstr>PowerPoint Presentation</vt:lpstr>
      <vt:lpstr>Lord, Teach us to Pray</vt:lpstr>
      <vt:lpstr>Lord, Teach us to Pray</vt:lpstr>
      <vt:lpstr>A “model” for prayer.</vt:lpstr>
      <vt:lpstr>A “model” for prayer.</vt:lpstr>
      <vt:lpstr>A “model” for prayer.</vt:lpstr>
      <vt:lpstr>A “model” for prayer.</vt:lpstr>
      <vt:lpstr>A “model” for prayer.</vt:lpstr>
      <vt:lpstr>A “model” for prayer.</vt:lpstr>
      <vt:lpstr>A “model” for prayer.</vt:lpstr>
      <vt:lpstr>A “model” for prayer.</vt:lpstr>
      <vt:lpstr>A “model” for prayer.</vt:lpstr>
      <vt:lpstr>A “model” for prayer.</vt:lpstr>
      <vt:lpstr>A “model” for prayer.</vt:lpstr>
      <vt:lpstr>A “model” for prayer.</vt:lpstr>
      <vt:lpstr>A “model” for prayer.</vt:lpstr>
      <vt:lpstr>A “model” for prayer.</vt:lpstr>
      <vt:lpstr>A “model” for prayer.</vt:lpstr>
      <vt:lpstr>First you must obey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95</cp:revision>
  <dcterms:created xsi:type="dcterms:W3CDTF">2008-03-16T18:22:36Z</dcterms:created>
  <dcterms:modified xsi:type="dcterms:W3CDTF">2026-05-17T20:11:56Z</dcterms:modified>
</cp:coreProperties>
</file>