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6" r:id="rId3"/>
  </p:sldMasterIdLst>
  <p:notesMasterIdLst>
    <p:notesMasterId r:id="rId14"/>
  </p:notesMasterIdLst>
  <p:sldIdLst>
    <p:sldId id="264" r:id="rId4"/>
    <p:sldId id="761" r:id="rId5"/>
    <p:sldId id="762" r:id="rId6"/>
    <p:sldId id="763" r:id="rId7"/>
    <p:sldId id="764" r:id="rId8"/>
    <p:sldId id="765" r:id="rId9"/>
    <p:sldId id="766" r:id="rId10"/>
    <p:sldId id="767" r:id="rId11"/>
    <p:sldId id="768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761"/>
            <p14:sldId id="762"/>
            <p14:sldId id="763"/>
            <p14:sldId id="764"/>
            <p14:sldId id="765"/>
            <p14:sldId id="766"/>
            <p14:sldId id="767"/>
            <p14:sldId id="768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4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64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345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776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178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311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697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288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795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439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4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A583C-B257-4B6D-A74D-9F6366FCD7B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381D0-DC9F-4263-856E-4F71C2A7F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9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rtoon Treasure Map Royalty-Free Stock Vector Clip Art Image">
            <a:extLst>
              <a:ext uri="{FF2B5EF4-FFF2-40B4-BE49-F238E27FC236}">
                <a16:creationId xmlns:a16="http://schemas.microsoft.com/office/drawing/2014/main" id="{B3F32AFD-A395-BA65-F60E-030D28B6AA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90" t="6491" r="2696" b="6154"/>
          <a:stretch>
            <a:fillRect/>
          </a:stretch>
        </p:blipFill>
        <p:spPr>
          <a:xfrm>
            <a:off x="3333134" y="2025445"/>
            <a:ext cx="5552769" cy="382474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24486E-9B92-0794-9321-EE466D2CE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0899579">
            <a:off x="11369" y="597760"/>
            <a:ext cx="7772400" cy="1265284"/>
          </a:xfrm>
        </p:spPr>
        <p:txBody>
          <a:bodyPr>
            <a:normAutofit/>
          </a:bodyPr>
          <a:lstStyle/>
          <a:p>
            <a:r>
              <a:rPr lang="en-US" sz="8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Treasure Hunters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CCF34-43C8-9EA4-E12D-5AAA540F6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097" y="5447071"/>
            <a:ext cx="3163529" cy="97339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</a:rPr>
              <a:t>Bible Edition</a:t>
            </a:r>
          </a:p>
        </p:txBody>
      </p:sp>
      <p:pic>
        <p:nvPicPr>
          <p:cNvPr id="5" name="Picture 4" descr="KJV Bible Thinline Brown - Large Print (Leather Bound) : Target">
            <a:extLst>
              <a:ext uri="{FF2B5EF4-FFF2-40B4-BE49-F238E27FC236}">
                <a16:creationId xmlns:a16="http://schemas.microsoft.com/office/drawing/2014/main" id="{46353E69-E6B2-5D59-CE43-AD51419E017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2151" r="11462"/>
          <a:stretch>
            <a:fillRect/>
          </a:stretch>
        </p:blipFill>
        <p:spPr>
          <a:xfrm>
            <a:off x="748480" y="2484848"/>
            <a:ext cx="2182761" cy="28575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294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385C8-74A6-5D7B-A078-87C0003B9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7E658-19D2-D3AB-BD86-89F03D06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+mn-lt"/>
              </a:rPr>
              <a:t>1.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B0D65-B188-7837-131D-B5FD97F9C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332589" cy="4351338"/>
          </a:xfrm>
        </p:spPr>
        <p:txBody>
          <a:bodyPr/>
          <a:lstStyle/>
          <a:p>
            <a:r>
              <a:rPr lang="en-US" sz="3200" i="1" dirty="0"/>
              <a:t>“I rejoice at Your word as one who finds great treasure” </a:t>
            </a:r>
            <a:r>
              <a:rPr lang="en-US" sz="3200" dirty="0"/>
              <a:t>(Ps. 119:162). </a:t>
            </a:r>
          </a:p>
          <a:p>
            <a:r>
              <a:rPr lang="en-US" sz="3200" dirty="0"/>
              <a:t>Psalm 19:10</a:t>
            </a:r>
          </a:p>
          <a:p>
            <a:r>
              <a:rPr lang="en-US" sz="3200" dirty="0"/>
              <a:t>2 Corinthians 4:7</a:t>
            </a:r>
          </a:p>
          <a:p>
            <a:endParaRPr lang="en-US" dirty="0"/>
          </a:p>
        </p:txBody>
      </p:sp>
      <p:pic>
        <p:nvPicPr>
          <p:cNvPr id="4" name="Picture 3" descr="x-marks-the-spot – Stray Curls">
            <a:extLst>
              <a:ext uri="{FF2B5EF4-FFF2-40B4-BE49-F238E27FC236}">
                <a16:creationId xmlns:a16="http://schemas.microsoft.com/office/drawing/2014/main" id="{DDB58E21-1C40-7A42-D2C1-0107ED26E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076675" y="2366968"/>
            <a:ext cx="5898023" cy="232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5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E6580-B610-F479-0A5A-F8E4AC2AD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+mn-lt"/>
              </a:rPr>
              <a:t>2. Knowing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2211C-3195-08FC-27BB-4E02B3B24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116279" cy="4351338"/>
          </a:xfrm>
        </p:spPr>
        <p:txBody>
          <a:bodyPr>
            <a:normAutofit/>
          </a:bodyPr>
          <a:lstStyle/>
          <a:p>
            <a:r>
              <a:rPr lang="en-US" sz="3200" dirty="0"/>
              <a:t>Paul preached </a:t>
            </a:r>
            <a:r>
              <a:rPr lang="en-US" sz="3200" i="1" dirty="0"/>
              <a:t>“the unsearchable riches of Christ” </a:t>
            </a:r>
            <a:r>
              <a:rPr lang="en-US" sz="3200" dirty="0"/>
              <a:t>(Eph. 3:8). </a:t>
            </a:r>
          </a:p>
          <a:p>
            <a:r>
              <a:rPr lang="en-US" sz="3200" dirty="0"/>
              <a:t>Paul made it his life’s goal to lay hold of these riches (Phil. 3:7-14). </a:t>
            </a:r>
          </a:p>
        </p:txBody>
      </p:sp>
      <p:pic>
        <p:nvPicPr>
          <p:cNvPr id="4" name="Picture 3" descr="x-marks-the-spot – Stray Curls">
            <a:extLst>
              <a:ext uri="{FF2B5EF4-FFF2-40B4-BE49-F238E27FC236}">
                <a16:creationId xmlns:a16="http://schemas.microsoft.com/office/drawing/2014/main" id="{4887240E-FF3B-A46E-A9D4-961619CE42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076675" y="2366968"/>
            <a:ext cx="5898023" cy="232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96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B9134-DE9D-2D32-B066-6BC0A14AB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0D97E-3D7B-9BA6-7F1B-C833CD81C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+mn-lt"/>
              </a:rPr>
              <a:t>3. The Kingdom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73047-51E7-00E1-9F9B-6736A7CB0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116279" cy="4351338"/>
          </a:xfrm>
        </p:spPr>
        <p:txBody>
          <a:bodyPr>
            <a:normAutofit/>
          </a:bodyPr>
          <a:lstStyle/>
          <a:p>
            <a:r>
              <a:rPr lang="en-US" sz="3200" i="1" dirty="0"/>
              <a:t>“Again, the kingdom of heaven is like treasure hidden in a field, which a man found and hid; and for joy over it he goes and sells all that he has and buys that field” </a:t>
            </a:r>
            <a:r>
              <a:rPr lang="en-US" sz="3200" dirty="0"/>
              <a:t>(Matt. 13:44). </a:t>
            </a:r>
          </a:p>
        </p:txBody>
      </p:sp>
      <p:pic>
        <p:nvPicPr>
          <p:cNvPr id="4" name="Picture 3" descr="x-marks-the-spot – Stray Curls">
            <a:extLst>
              <a:ext uri="{FF2B5EF4-FFF2-40B4-BE49-F238E27FC236}">
                <a16:creationId xmlns:a16="http://schemas.microsoft.com/office/drawing/2014/main" id="{0AEA1FA6-6FEE-E0C6-9207-797537456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076675" y="2366968"/>
            <a:ext cx="5898023" cy="232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99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6D2FD-E64F-72D8-3970-04F7A2E7A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3469A-BF98-33E9-20A6-71CA09E0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+mn-lt"/>
              </a:rPr>
              <a:t>4. Wisdom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16FC9-E19E-0291-C7C6-F861A2232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116279" cy="4351338"/>
          </a:xfrm>
        </p:spPr>
        <p:txBody>
          <a:bodyPr>
            <a:normAutofit/>
          </a:bodyPr>
          <a:lstStyle/>
          <a:p>
            <a:r>
              <a:rPr lang="en-US" sz="3200" dirty="0"/>
              <a:t>Proverbs 2:1-5; 16:16</a:t>
            </a:r>
          </a:p>
          <a:p>
            <a:endParaRPr lang="en-US" sz="3200" i="1" dirty="0"/>
          </a:p>
          <a:p>
            <a:r>
              <a:rPr lang="en-US" sz="3200" i="1" dirty="0"/>
              <a:t>“Oh, the depth of the riches both of the wisdom and knowledge of God! How unsearchable are His judgments and His ways past finding out!” </a:t>
            </a:r>
            <a:r>
              <a:rPr lang="en-US" sz="3200" dirty="0"/>
              <a:t>(Rom. 11:33).</a:t>
            </a:r>
          </a:p>
        </p:txBody>
      </p:sp>
      <p:pic>
        <p:nvPicPr>
          <p:cNvPr id="4" name="Picture 3" descr="x-marks-the-spot – Stray Curls">
            <a:extLst>
              <a:ext uri="{FF2B5EF4-FFF2-40B4-BE49-F238E27FC236}">
                <a16:creationId xmlns:a16="http://schemas.microsoft.com/office/drawing/2014/main" id="{83999E16-841B-57BC-047A-13DFE2F86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076675" y="2366968"/>
            <a:ext cx="5898023" cy="232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99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39F1C-06BA-5426-E4FE-0AFD1AEE9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06BA7-770E-7039-6ACB-C1F0090E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+mn-lt"/>
              </a:rPr>
              <a:t>5. Good Reputation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201B0-339E-FCBB-D64E-94C328778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116279" cy="4351338"/>
          </a:xfrm>
        </p:spPr>
        <p:txBody>
          <a:bodyPr>
            <a:normAutofit/>
          </a:bodyPr>
          <a:lstStyle/>
          <a:p>
            <a:r>
              <a:rPr lang="en-US" sz="3200" i="1" dirty="0"/>
              <a:t>“A good name is to be chosen rather than great riches, loving favor rather than silver and gold” </a:t>
            </a:r>
            <a:r>
              <a:rPr lang="en-US" sz="3200" dirty="0"/>
              <a:t>(Prov. 22:1). </a:t>
            </a:r>
          </a:p>
          <a:p>
            <a:r>
              <a:rPr lang="en-US" sz="3200" dirty="0"/>
              <a:t>Ecclesiastes 7:1</a:t>
            </a:r>
          </a:p>
        </p:txBody>
      </p:sp>
      <p:pic>
        <p:nvPicPr>
          <p:cNvPr id="4" name="Picture 3" descr="x-marks-the-spot – Stray Curls">
            <a:extLst>
              <a:ext uri="{FF2B5EF4-FFF2-40B4-BE49-F238E27FC236}">
                <a16:creationId xmlns:a16="http://schemas.microsoft.com/office/drawing/2014/main" id="{F00DD14D-1235-386C-141D-89B5977B3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076675" y="2366968"/>
            <a:ext cx="5898023" cy="232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85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F256E-63BE-02A0-0C82-5F72D66E9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D8543-E00B-2815-5A26-EB84DAA9C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+mn-lt"/>
              </a:rPr>
              <a:t>6. Good Spouse and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513AF-9358-3BD8-47B2-DCF415DA3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116279" cy="4351338"/>
          </a:xfrm>
        </p:spPr>
        <p:txBody>
          <a:bodyPr>
            <a:normAutofit/>
          </a:bodyPr>
          <a:lstStyle/>
          <a:p>
            <a:r>
              <a:rPr lang="en-US" sz="3200" i="1" dirty="0"/>
              <a:t>“An excellent wife who can find? She is far more precious than jewels” </a:t>
            </a:r>
            <a:r>
              <a:rPr lang="en-US" sz="3200" dirty="0"/>
              <a:t>(Prov. 30:10, ESV). </a:t>
            </a:r>
          </a:p>
          <a:p>
            <a:r>
              <a:rPr lang="en-US" sz="3200" dirty="0"/>
              <a:t>Proverbs 12:4; 18:22</a:t>
            </a:r>
          </a:p>
          <a:p>
            <a:r>
              <a:rPr lang="en-US" sz="3200" dirty="0"/>
              <a:t>1 Peter 3:7</a:t>
            </a:r>
          </a:p>
          <a:p>
            <a:r>
              <a:rPr lang="en-US" sz="3200" dirty="0"/>
              <a:t>Psalm 127:3</a:t>
            </a:r>
          </a:p>
          <a:p>
            <a:r>
              <a:rPr lang="en-US" sz="3200" dirty="0"/>
              <a:t>Psalm 128</a:t>
            </a:r>
          </a:p>
        </p:txBody>
      </p:sp>
      <p:pic>
        <p:nvPicPr>
          <p:cNvPr id="4" name="Picture 3" descr="x-marks-the-spot – Stray Curls">
            <a:extLst>
              <a:ext uri="{FF2B5EF4-FFF2-40B4-BE49-F238E27FC236}">
                <a16:creationId xmlns:a16="http://schemas.microsoft.com/office/drawing/2014/main" id="{3B96E19F-8ED9-FC19-47D2-27AD799E0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076675" y="2366968"/>
            <a:ext cx="5898023" cy="232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32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B4E1C-C5CA-55DD-F4AF-C64F20A31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719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Finding God’s Treasures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43956-6DFC-EC1E-AD1C-B5B6511FB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25000"/>
              <a:buFont typeface="Calibri" panose="020F0502020204030204" pitchFamily="34" charset="0"/>
              <a:buChar char="×"/>
            </a:pPr>
            <a:r>
              <a:rPr lang="en-US" sz="3200" b="1" dirty="0">
                <a:solidFill>
                  <a:srgbClr val="C00000"/>
                </a:solidFill>
              </a:rPr>
              <a:t>  The Bible</a:t>
            </a:r>
          </a:p>
          <a:p>
            <a:pPr>
              <a:buSzPct val="125000"/>
              <a:buFont typeface="Calibri" panose="020F0502020204030204" pitchFamily="34" charset="0"/>
              <a:buChar char="×"/>
            </a:pPr>
            <a:r>
              <a:rPr lang="en-US" sz="3200" b="1" dirty="0">
                <a:solidFill>
                  <a:srgbClr val="C00000"/>
                </a:solidFill>
              </a:rPr>
              <a:t>  Knowing Christ</a:t>
            </a:r>
          </a:p>
          <a:p>
            <a:pPr>
              <a:buSzPct val="125000"/>
              <a:buFont typeface="Calibri" panose="020F0502020204030204" pitchFamily="34" charset="0"/>
              <a:buChar char="×"/>
            </a:pPr>
            <a:r>
              <a:rPr lang="en-US" sz="3200" b="1" dirty="0">
                <a:solidFill>
                  <a:srgbClr val="C00000"/>
                </a:solidFill>
              </a:rPr>
              <a:t>  The Kingdom of God</a:t>
            </a:r>
          </a:p>
          <a:p>
            <a:pPr>
              <a:buSzPct val="125000"/>
              <a:buFont typeface="Calibri" panose="020F0502020204030204" pitchFamily="34" charset="0"/>
              <a:buChar char="×"/>
            </a:pPr>
            <a:r>
              <a:rPr lang="en-US" sz="3200" b="1" dirty="0">
                <a:solidFill>
                  <a:srgbClr val="C00000"/>
                </a:solidFill>
              </a:rPr>
              <a:t>  Wisdom</a:t>
            </a:r>
          </a:p>
          <a:p>
            <a:pPr>
              <a:buSzPct val="125000"/>
              <a:buFont typeface="Calibri" panose="020F0502020204030204" pitchFamily="34" charset="0"/>
              <a:buChar char="×"/>
            </a:pPr>
            <a:r>
              <a:rPr lang="en-US" sz="3200" b="1" dirty="0">
                <a:solidFill>
                  <a:srgbClr val="C00000"/>
                </a:solidFill>
              </a:rPr>
              <a:t>  Good Reputation</a:t>
            </a:r>
          </a:p>
          <a:p>
            <a:pPr>
              <a:buSzPct val="125000"/>
              <a:buFont typeface="Calibri" panose="020F0502020204030204" pitchFamily="34" charset="0"/>
              <a:buChar char="×"/>
            </a:pPr>
            <a:r>
              <a:rPr lang="en-US" sz="3200" b="1" dirty="0">
                <a:solidFill>
                  <a:srgbClr val="C00000"/>
                </a:solidFill>
              </a:rPr>
              <a:t>  Good Spouse and Family</a:t>
            </a:r>
          </a:p>
        </p:txBody>
      </p:sp>
    </p:spTree>
    <p:extLst>
      <p:ext uri="{BB962C8B-B14F-4D97-AF65-F5344CB8AC3E}">
        <p14:creationId xmlns:p14="http://schemas.microsoft.com/office/powerpoint/2010/main" val="48936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6590</TotalTime>
  <Words>254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Calibri Light</vt:lpstr>
      <vt:lpstr>Century Gothic</vt:lpstr>
      <vt:lpstr>Wingdings 3</vt:lpstr>
      <vt:lpstr>2_Ion Boardroom</vt:lpstr>
      <vt:lpstr>Office Theme</vt:lpstr>
      <vt:lpstr>1_Office Theme</vt:lpstr>
      <vt:lpstr>PowerPoint Presentation</vt:lpstr>
      <vt:lpstr>Treasure Hunters</vt:lpstr>
      <vt:lpstr>1. The Bible</vt:lpstr>
      <vt:lpstr>2. Knowing Christ</vt:lpstr>
      <vt:lpstr>3. The Kingdom of God</vt:lpstr>
      <vt:lpstr>4. Wisdom</vt:lpstr>
      <vt:lpstr>5. Good Reputation</vt:lpstr>
      <vt:lpstr>6. Good Spouse and Family</vt:lpstr>
      <vt:lpstr>Finding God’s Treasures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285</cp:revision>
  <dcterms:created xsi:type="dcterms:W3CDTF">2008-03-16T18:22:36Z</dcterms:created>
  <dcterms:modified xsi:type="dcterms:W3CDTF">2026-05-10T18:50:26Z</dcterms:modified>
</cp:coreProperties>
</file>