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747" r:id="rId2"/>
  </p:sldMasterIdLst>
  <p:notesMasterIdLst>
    <p:notesMasterId r:id="rId12"/>
  </p:notesMasterIdLst>
  <p:sldIdLst>
    <p:sldId id="259" r:id="rId3"/>
    <p:sldId id="256" r:id="rId4"/>
    <p:sldId id="257" r:id="rId5"/>
    <p:sldId id="757" r:id="rId6"/>
    <p:sldId id="261" r:id="rId7"/>
    <p:sldId id="262" r:id="rId8"/>
    <p:sldId id="263" r:id="rId9"/>
    <p:sldId id="264" r:id="rId10"/>
    <p:sldId id="25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Opening song" id="{0654DAB5-AE50-44A2-8AF8-8E0510C8D86D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(s)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259"/>
            <p14:sldId id="256"/>
            <p14:sldId id="257"/>
            <p14:sldId id="757"/>
            <p14:sldId id="261"/>
            <p14:sldId id="262"/>
            <p14:sldId id="263"/>
            <p14:sldId id="264"/>
            <p14:sldId id="258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03" autoAdjust="0"/>
    <p:restoredTop sz="86469" autoAdjust="0"/>
  </p:normalViewPr>
  <p:slideViewPr>
    <p:cSldViewPr>
      <p:cViewPr varScale="1">
        <p:scale>
          <a:sx n="70" d="100"/>
          <a:sy n="70" d="100"/>
        </p:scale>
        <p:origin x="423" y="4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-1152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5/10/2026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918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3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074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F28E2-44CC-4CE1-B266-1106406596A8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AE630-8FE5-42F7-81E4-7C927062A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1434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F28E2-44CC-4CE1-B266-1106406596A8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AE630-8FE5-42F7-81E4-7C927062A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8500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F28E2-44CC-4CE1-B266-1106406596A8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AE630-8FE5-42F7-81E4-7C927062A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8177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F28E2-44CC-4CE1-B266-1106406596A8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AE630-8FE5-42F7-81E4-7C927062A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6961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F28E2-44CC-4CE1-B266-1106406596A8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AE630-8FE5-42F7-81E4-7C927062A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8444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F28E2-44CC-4CE1-B266-1106406596A8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AE630-8FE5-42F7-81E4-7C927062A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6240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F28E2-44CC-4CE1-B266-1106406596A8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AE630-8FE5-42F7-81E4-7C927062A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1962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F28E2-44CC-4CE1-B266-1106406596A8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AE630-8FE5-42F7-81E4-7C927062A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877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9800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F28E2-44CC-4CE1-B266-1106406596A8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AE630-8FE5-42F7-81E4-7C927062A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7765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F28E2-44CC-4CE1-B266-1106406596A8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AE630-8FE5-42F7-81E4-7C927062A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0935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F28E2-44CC-4CE1-B266-1106406596A8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AE630-8FE5-42F7-81E4-7C927062A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313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693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884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099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400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497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785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738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373FE-46E5-4EC3-8B09-87BB8EC91198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597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F28E2-44CC-4CE1-B266-1106406596A8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AE630-8FE5-42F7-81E4-7C927062A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933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020FBC-A551-83B6-76A6-44E580930E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9452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16C88-FF66-15AE-401D-EC5E0F3A79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751917"/>
            <a:ext cx="7772400" cy="2168264"/>
          </a:xfrm>
        </p:spPr>
        <p:txBody>
          <a:bodyPr>
            <a:normAutofit/>
          </a:bodyPr>
          <a:lstStyle/>
          <a:p>
            <a:r>
              <a:rPr lang="en-US" sz="7200" b="1" dirty="0">
                <a:latin typeface="+mn-lt"/>
              </a:rPr>
              <a:t>Adorn the Doctrine </a:t>
            </a:r>
            <a:br>
              <a:rPr lang="en-US" sz="7200" b="1" dirty="0">
                <a:latin typeface="+mn-lt"/>
              </a:rPr>
            </a:br>
            <a:r>
              <a:rPr lang="en-US" sz="7200" b="1" dirty="0">
                <a:latin typeface="+mn-lt"/>
              </a:rPr>
              <a:t>of God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AF6ECD-C69A-FDB0-C78B-3BF3D045B4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37239" y="4293059"/>
            <a:ext cx="3020962" cy="1098755"/>
          </a:xfrm>
        </p:spPr>
        <p:txBody>
          <a:bodyPr>
            <a:normAutofit/>
          </a:bodyPr>
          <a:lstStyle/>
          <a:p>
            <a:r>
              <a:rPr lang="en-US" sz="3600" b="1" dirty="0"/>
              <a:t>Titus 2:10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BE9ABB-2815-6242-CB8A-CE7FC8913F15}"/>
              </a:ext>
            </a:extLst>
          </p:cNvPr>
          <p:cNvSpPr txBox="1"/>
          <p:nvPr/>
        </p:nvSpPr>
        <p:spPr>
          <a:xfrm>
            <a:off x="2286000" y="3246792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10" descr="7 Timeless Wardrobe Pieces You Should Never Get Rid Of">
            <a:extLst>
              <a:ext uri="{FF2B5EF4-FFF2-40B4-BE49-F238E27FC236}">
                <a16:creationId xmlns:a16="http://schemas.microsoft.com/office/drawing/2014/main" id="{3BECED50-5171-5F39-EE93-B969B604B02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23971"/>
          <a:stretch>
            <a:fillRect/>
          </a:stretch>
        </p:blipFill>
        <p:spPr>
          <a:xfrm>
            <a:off x="1178924" y="3424764"/>
            <a:ext cx="3511064" cy="3078709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98722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3D9BE-A0FD-C91B-9B9B-1E30803EE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Titus 2:9-10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9510E-EAA6-FC04-37B5-61853C6079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9"/>
            </a:pPr>
            <a:r>
              <a:rPr lang="en-US" sz="3200" dirty="0"/>
              <a:t>Exhort bondservants to be obedient to their own masters, to be well pleasing in all things, not answering back, </a:t>
            </a:r>
          </a:p>
          <a:p>
            <a:pPr marL="514350" indent="-514350">
              <a:buSzPct val="80000"/>
              <a:buFont typeface="+mj-lt"/>
              <a:buAutoNum type="arabicPeriod" startAt="9"/>
            </a:pPr>
            <a:r>
              <a:rPr lang="en-US" sz="3200" dirty="0"/>
              <a:t>not pilfering, but showing all good fidelity, that they may adorn the doctrine of God our Savior in all things. </a:t>
            </a:r>
          </a:p>
        </p:txBody>
      </p:sp>
    </p:spTree>
    <p:extLst>
      <p:ext uri="{BB962C8B-B14F-4D97-AF65-F5344CB8AC3E}">
        <p14:creationId xmlns:p14="http://schemas.microsoft.com/office/powerpoint/2010/main" val="3841778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78564B-78A6-F931-BEF7-F9ADAC5A9E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6C9E5-C52E-D6D4-991D-C40DB7EF8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“adorn”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0E00D-CFDC-327B-6DFF-35CF6733FA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i="1" dirty="0" err="1"/>
              <a:t>kosmeo</a:t>
            </a:r>
            <a:r>
              <a:rPr lang="en-US" dirty="0"/>
              <a:t> </a:t>
            </a:r>
          </a:p>
          <a:p>
            <a:pPr lvl="0"/>
            <a:r>
              <a:rPr lang="en-US" dirty="0"/>
              <a:t>“to put in proper order, i.e. decorate (literally or figuratively)” (Strong).</a:t>
            </a:r>
          </a:p>
          <a:p>
            <a:pPr lvl="0"/>
            <a:r>
              <a:rPr lang="en-US" dirty="0"/>
              <a:t>It means causing something “to have an attractive appearance” (Bauer). </a:t>
            </a:r>
          </a:p>
        </p:txBody>
      </p:sp>
    </p:spTree>
    <p:extLst>
      <p:ext uri="{BB962C8B-B14F-4D97-AF65-F5344CB8AC3E}">
        <p14:creationId xmlns:p14="http://schemas.microsoft.com/office/powerpoint/2010/main" val="1353292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02EC87-ABAC-E675-215C-46C90602B3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E9ED5-9A0C-BC6D-15E2-722BB9DE3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Titus 2:9-10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FC1755-14D4-D5F2-1478-1D1EE3EEF4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9"/>
            </a:pPr>
            <a:r>
              <a:rPr lang="en-US" sz="3200" dirty="0"/>
              <a:t>Exhort bondservants to be obedient to their own masters, to be well pleasing in all things, not answering back, </a:t>
            </a:r>
          </a:p>
          <a:p>
            <a:pPr marL="514350" indent="-514350">
              <a:buSzPct val="80000"/>
              <a:buFont typeface="+mj-lt"/>
              <a:buAutoNum type="arabicPeriod" startAt="9"/>
            </a:pPr>
            <a:r>
              <a:rPr lang="en-US" sz="3200" dirty="0"/>
              <a:t>not pilfering, but showing all good fidelity, that they may adorn the doctrine of God our Savior in all things. </a:t>
            </a:r>
          </a:p>
        </p:txBody>
      </p:sp>
    </p:spTree>
    <p:extLst>
      <p:ext uri="{BB962C8B-B14F-4D97-AF65-F5344CB8AC3E}">
        <p14:creationId xmlns:p14="http://schemas.microsoft.com/office/powerpoint/2010/main" val="1452183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36F12-6507-C633-EE67-62BC2944A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Things We Can Do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3DC738-DE21-321B-FEF2-6E07F644A3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Seek</a:t>
            </a:r>
            <a:r>
              <a:rPr lang="en-US" sz="3200" dirty="0"/>
              <a:t> - Matt. 6:33</a:t>
            </a:r>
          </a:p>
          <a:p>
            <a:r>
              <a:rPr lang="en-US" sz="3200" b="1" dirty="0"/>
              <a:t>Submit</a:t>
            </a:r>
            <a:r>
              <a:rPr lang="en-US" sz="3200" dirty="0"/>
              <a:t> - 1 Pet. 2:18</a:t>
            </a:r>
          </a:p>
          <a:p>
            <a:r>
              <a:rPr lang="en-US" sz="3200" b="1" dirty="0"/>
              <a:t>Suffer</a:t>
            </a:r>
            <a:r>
              <a:rPr lang="en-US" sz="3200" dirty="0"/>
              <a:t> -</a:t>
            </a:r>
          </a:p>
          <a:p>
            <a:pPr lvl="1"/>
            <a:r>
              <a:rPr lang="en-US" sz="2800" dirty="0"/>
              <a:t>1 Pet. 2:18-20; 3:9; 4:16</a:t>
            </a:r>
          </a:p>
          <a:p>
            <a:pPr lvl="1"/>
            <a:r>
              <a:rPr lang="en-US" sz="2800" dirty="0"/>
              <a:t>Phil. 4:6-7; Dan. 3:16-18</a:t>
            </a:r>
          </a:p>
          <a:p>
            <a:r>
              <a:rPr lang="en-US" sz="3200" b="1" dirty="0"/>
              <a:t>Succeed</a:t>
            </a:r>
            <a:r>
              <a:rPr lang="en-US" sz="3200" dirty="0"/>
              <a:t> - Rom. 12:3; James 4:6-10</a:t>
            </a:r>
          </a:p>
        </p:txBody>
      </p:sp>
    </p:spTree>
    <p:extLst>
      <p:ext uri="{BB962C8B-B14F-4D97-AF65-F5344CB8AC3E}">
        <p14:creationId xmlns:p14="http://schemas.microsoft.com/office/powerpoint/2010/main" val="1695398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6B5832-74E0-99FE-084B-453D3ECBAF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1FEFF-9A5C-102A-0654-4236AA56E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Things We Can’t Do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574134-7711-F757-BF8E-570BDAF83A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Cut Corners</a:t>
            </a:r>
            <a:r>
              <a:rPr lang="en-US" sz="3200" dirty="0"/>
              <a:t> - Rev. 22:18-29</a:t>
            </a:r>
          </a:p>
          <a:p>
            <a:r>
              <a:rPr lang="en-US" sz="3200" b="1" dirty="0"/>
              <a:t>Compromise</a:t>
            </a:r>
            <a:r>
              <a:rPr lang="en-US" sz="3200" dirty="0"/>
              <a:t> - </a:t>
            </a:r>
          </a:p>
          <a:p>
            <a:pPr lvl="1"/>
            <a:r>
              <a:rPr lang="en-US" sz="2800" dirty="0"/>
              <a:t>Titus 2:11-12</a:t>
            </a:r>
          </a:p>
          <a:p>
            <a:pPr lvl="1"/>
            <a:r>
              <a:rPr lang="en-US" sz="2800" dirty="0"/>
              <a:t>1 Pet. 4:1-4</a:t>
            </a:r>
          </a:p>
          <a:p>
            <a:r>
              <a:rPr lang="en-US" sz="3200" b="1" dirty="0"/>
              <a:t>Complain</a:t>
            </a:r>
            <a:r>
              <a:rPr lang="en-US" sz="3200" dirty="0"/>
              <a:t> - Phil. 2:14-15</a:t>
            </a:r>
          </a:p>
        </p:txBody>
      </p:sp>
    </p:spTree>
    <p:extLst>
      <p:ext uri="{BB962C8B-B14F-4D97-AF65-F5344CB8AC3E}">
        <p14:creationId xmlns:p14="http://schemas.microsoft.com/office/powerpoint/2010/main" val="927771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F3DAD91-4495-7AD8-E8E9-A83A6232E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Adorning the Doctrine of God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CB2DE8-1283-DCDF-2BA9-499871BA61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1681163"/>
            <a:ext cx="3868340" cy="823912"/>
          </a:xfrm>
        </p:spPr>
        <p:txBody>
          <a:bodyPr/>
          <a:lstStyle/>
          <a:p>
            <a:r>
              <a:rPr lang="en-US" dirty="0"/>
              <a:t>Things We </a:t>
            </a:r>
            <a:r>
              <a:rPr lang="en-US" u="sng" dirty="0"/>
              <a:t>S</a:t>
            </a:r>
            <a:r>
              <a:rPr lang="en-US" dirty="0"/>
              <a:t>hould Do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EC2456-732D-24E7-14B6-97E433BDA3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43000" y="2505075"/>
            <a:ext cx="3868340" cy="3684588"/>
          </a:xfrm>
        </p:spPr>
        <p:txBody>
          <a:bodyPr/>
          <a:lstStyle/>
          <a:p>
            <a:r>
              <a:rPr lang="en-US" dirty="0"/>
              <a:t>Seek</a:t>
            </a:r>
          </a:p>
          <a:p>
            <a:r>
              <a:rPr lang="en-US" dirty="0"/>
              <a:t>Submit</a:t>
            </a:r>
          </a:p>
          <a:p>
            <a:r>
              <a:rPr lang="en-US" dirty="0"/>
              <a:t>Suffer</a:t>
            </a:r>
          </a:p>
          <a:p>
            <a:r>
              <a:rPr lang="en-US" dirty="0"/>
              <a:t>Succeed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868D086-F065-D04F-41DF-912B90A6EC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42308" y="1681163"/>
            <a:ext cx="3887391" cy="823912"/>
          </a:xfrm>
        </p:spPr>
        <p:txBody>
          <a:bodyPr/>
          <a:lstStyle/>
          <a:p>
            <a:r>
              <a:rPr lang="en-US" dirty="0"/>
              <a:t>Things We </a:t>
            </a:r>
            <a:r>
              <a:rPr lang="en-US" u="sng" dirty="0"/>
              <a:t>C</a:t>
            </a:r>
            <a:r>
              <a:rPr lang="en-US" dirty="0"/>
              <a:t>an’t Do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592C363-F0AE-A91A-D6BE-C6AACCBD75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42308" y="2505075"/>
            <a:ext cx="3887391" cy="3684588"/>
          </a:xfrm>
        </p:spPr>
        <p:txBody>
          <a:bodyPr/>
          <a:lstStyle/>
          <a:p>
            <a:r>
              <a:rPr lang="en-US" dirty="0"/>
              <a:t>Cut Corners</a:t>
            </a:r>
          </a:p>
          <a:p>
            <a:r>
              <a:rPr lang="en-US" dirty="0"/>
              <a:t>Compromise</a:t>
            </a:r>
          </a:p>
          <a:p>
            <a:r>
              <a:rPr lang="en-US" dirty="0"/>
              <a:t>Complain</a:t>
            </a:r>
          </a:p>
        </p:txBody>
      </p:sp>
    </p:spTree>
    <p:extLst>
      <p:ext uri="{BB962C8B-B14F-4D97-AF65-F5344CB8AC3E}">
        <p14:creationId xmlns:p14="http://schemas.microsoft.com/office/powerpoint/2010/main" val="3576329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4214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1296</TotalTime>
  <Words>224</Words>
  <Application>Microsoft Office PowerPoint</Application>
  <PresentationFormat>On-screen Show (4:3)</PresentationFormat>
  <Paragraphs>35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1_Office Theme</vt:lpstr>
      <vt:lpstr>4_Office Theme</vt:lpstr>
      <vt:lpstr>PowerPoint Presentation</vt:lpstr>
      <vt:lpstr>Adorn the Doctrine  of God</vt:lpstr>
      <vt:lpstr>Titus 2:9-10</vt:lpstr>
      <vt:lpstr>“adorn”</vt:lpstr>
      <vt:lpstr>Titus 2:9-10</vt:lpstr>
      <vt:lpstr>Things We Can Do</vt:lpstr>
      <vt:lpstr>Things We Can’t Do</vt:lpstr>
      <vt:lpstr>Adorning the Doctrine of God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95</cp:revision>
  <dcterms:created xsi:type="dcterms:W3CDTF">2008-03-16T18:22:36Z</dcterms:created>
  <dcterms:modified xsi:type="dcterms:W3CDTF">2026-05-10T19:00:46Z</dcterms:modified>
</cp:coreProperties>
</file>