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  <p:sldMasterId id="2147483759" r:id="rId2"/>
  </p:sldMasterIdLst>
  <p:notesMasterIdLst>
    <p:notesMasterId r:id="rId14"/>
  </p:notesMasterIdLst>
  <p:sldIdLst>
    <p:sldId id="259" r:id="rId3"/>
    <p:sldId id="773" r:id="rId4"/>
    <p:sldId id="774" r:id="rId5"/>
    <p:sldId id="775" r:id="rId6"/>
    <p:sldId id="776" r:id="rId7"/>
    <p:sldId id="777" r:id="rId8"/>
    <p:sldId id="778" r:id="rId9"/>
    <p:sldId id="779" r:id="rId10"/>
    <p:sldId id="780" r:id="rId11"/>
    <p:sldId id="781" r:id="rId12"/>
    <p:sldId id="25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-Service" id="{F3D0A326-848B-403A-A056-8FFE20F92914}">
          <p14:sldIdLst/>
        </p14:section>
        <p14:section name="Prayer" id="{AA7EF9D7-2C1A-4A9E-B897-034327F9C43B}">
          <p14:sldIdLst/>
        </p14:section>
        <p14:section name="Scripture Reading" id="{9A28BFB2-9F46-438F-AEE7-B3FFCE5D145F}">
          <p14:sldIdLst/>
        </p14:section>
        <p14:section name="Songs" id="{F8F9A752-988C-4EE5-973C-DF67270C0D70}">
          <p14:sldIdLst/>
        </p14:section>
        <p14:section name="Lord's Supper" id="{EF0736C1-8E37-46BA-BF55-85A1B1056937}">
          <p14:sldIdLst/>
        </p14:section>
        <p14:section name="Song" id="{233B487B-5101-4156-A243-A60B2BC2DFE3}">
          <p14:sldIdLst/>
        </p14:section>
        <p14:section name="Sermon" id="{ECE0CD35-CB87-435B-8717-E0A7CD30F08D}">
          <p14:sldIdLst>
            <p14:sldId id="259"/>
            <p14:sldId id="773"/>
            <p14:sldId id="774"/>
            <p14:sldId id="775"/>
            <p14:sldId id="776"/>
            <p14:sldId id="777"/>
            <p14:sldId id="778"/>
            <p14:sldId id="779"/>
            <p14:sldId id="780"/>
            <p14:sldId id="781"/>
            <p14:sldId id="258"/>
          </p14:sldIdLst>
        </p14:section>
        <p14:section name="Song" id="{0E89271B-AEF7-417E-BEAD-CBF4682F4AAA}">
          <p14:sldIdLst/>
        </p14:section>
        <p14:section name="End" id="{9DF123F3-2949-4C9A-9B17-20F16A95519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861" autoAdjust="0"/>
    <p:restoredTop sz="33166" autoAdjust="0"/>
  </p:normalViewPr>
  <p:slideViewPr>
    <p:cSldViewPr>
      <p:cViewPr varScale="1">
        <p:scale>
          <a:sx n="89" d="100"/>
          <a:sy n="89" d="100"/>
        </p:scale>
        <p:origin x="127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96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366"/>
    </p:cViewPr>
  </p:sorterViewPr>
  <p:notesViewPr>
    <p:cSldViewPr>
      <p:cViewPr varScale="1">
        <p:scale>
          <a:sx n="76" d="100"/>
          <a:sy n="76" d="100"/>
        </p:scale>
        <p:origin x="-2971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DE7A2-50D1-4400-88E2-5E32D940C051}" type="datetimeFigureOut">
              <a:rPr lang="en-US"/>
              <a:pPr/>
              <a:t>8/4/2024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F674F-5FF1-4C50-AE02-5B1470F93F7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00CC-84A7-4904-923A-AAA659022A1D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87C9-4D9F-4D67-A661-79CFA324A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3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00CC-84A7-4904-923A-AAA659022A1D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87C9-4D9F-4D67-A661-79CFA324A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94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00CC-84A7-4904-923A-AAA659022A1D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87C9-4D9F-4D67-A661-79CFA324A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50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DF864-2F28-4237-BB3F-DBE3EEC3A404}" type="datetime1">
              <a:rPr lang="en-US" smtClean="0"/>
              <a:t>8/4/2024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476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955D-A16B-4B36-9C9E-9B6A0F460CD0}" type="datetime1">
              <a:rPr lang="en-US" smtClean="0"/>
              <a:t>8/4/2024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716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4D8C1C2-5F97-402E-BFDF-BC6976DD2B8E}" type="datetime1">
              <a:rPr lang="en-US" smtClean="0"/>
              <a:t>8/4/2024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382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477F5-CDF6-4332-9528-B5F54BD0CC52}" type="datetime1">
              <a:rPr lang="en-US" smtClean="0"/>
              <a:t>8/4/2024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421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2145-F44D-4EAE-AEA9-510C1E39F158}" type="datetime1">
              <a:rPr lang="en-US" smtClean="0"/>
              <a:t>8/4/2024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872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17C9399-AFC0-435C-A8B0-6455D03675EF}" type="datetime1">
              <a:rPr lang="en-US" smtClean="0"/>
              <a:t>8/4/2024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595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4154-AFFA-40FA-A445-5C940E21A930}" type="datetime1">
              <a:rPr lang="en-US" smtClean="0"/>
              <a:t>8/4/2024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16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7BCC-828A-4E33-B9B9-533C8665B8CD}" type="datetime1">
              <a:rPr lang="en-US" smtClean="0"/>
              <a:t>8/4/2024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206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00CC-84A7-4904-923A-AAA659022A1D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87C9-4D9F-4D67-A661-79CFA324A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97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87DBC-E941-44FF-A02C-1134922F1D02}" type="datetime1">
              <a:rPr lang="en-US" smtClean="0"/>
              <a:t>8/4/2024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857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5F95-D5CB-4597-9A25-760A580A4EC4}" type="datetime1">
              <a:rPr lang="en-US" smtClean="0"/>
              <a:t>8/4/2024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032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033A-33AF-47DA-AE1D-7FBF8C89596B}" type="datetime1">
              <a:rPr lang="en-US" smtClean="0"/>
              <a:t>8/4/2024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698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00CC-84A7-4904-923A-AAA659022A1D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87C9-4D9F-4D67-A661-79CFA324A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00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00CC-84A7-4904-923A-AAA659022A1D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87C9-4D9F-4D67-A661-79CFA324A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49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00CC-84A7-4904-923A-AAA659022A1D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87C9-4D9F-4D67-A661-79CFA324A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60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00CC-84A7-4904-923A-AAA659022A1D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87C9-4D9F-4D67-A661-79CFA324A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89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00CC-84A7-4904-923A-AAA659022A1D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87C9-4D9F-4D67-A661-79CFA324A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7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00CC-84A7-4904-923A-AAA659022A1D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87C9-4D9F-4D67-A661-79CFA324A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18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00CC-84A7-4904-923A-AAA659022A1D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87C9-4D9F-4D67-A661-79CFA324A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88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1E2000CC-84A7-4904-923A-AAA659022A1D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E01987C9-4D9F-4D67-A661-79CFA324A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584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E9963E1-723C-4B80-BFB3-4E37855A4263}" type="datetime1">
              <a:rPr lang="en-US" smtClean="0"/>
              <a:t>8/4/2024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203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471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A97F-AB92-328B-65AC-F3A6ECA6B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Patience of spirit is better than haughtiness of spirit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39646-7B97-027D-2516-7DBD992125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Phil. 4:10-13</a:t>
            </a:r>
          </a:p>
          <a:p>
            <a:r>
              <a:rPr lang="en-US" dirty="0"/>
              <a:t>Proverbs 16:32</a:t>
            </a:r>
          </a:p>
          <a:p>
            <a:r>
              <a:rPr lang="en-US" dirty="0"/>
              <a:t>Eph. 4:26-27</a:t>
            </a:r>
          </a:p>
          <a:p>
            <a:endParaRPr lang="en-US" dirty="0"/>
          </a:p>
          <a:p>
            <a:r>
              <a:rPr lang="en-US" dirty="0"/>
              <a:t>Finally, Be patient and live in the moment! Don’t look back like Lots wife and don’t get caught looking ahead.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89D4D-7D83-AF84-8DD8-A0DD4C1E6C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1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89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flowers">
            <a:extLst>
              <a:ext uri="{FF2B5EF4-FFF2-40B4-BE49-F238E27FC236}">
                <a16:creationId xmlns:a16="http://schemas.microsoft.com/office/drawing/2014/main" id="{0EF5E38D-0785-4482-91F2-A65E2DFB5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1" b="14789"/>
          <a:stretch/>
        </p:blipFill>
        <p:spPr>
          <a:xfrm>
            <a:off x="-1523980" y="11"/>
            <a:ext cx="12191980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816652-E95E-40C9-B397-C76AFE1C2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5024" y="1432223"/>
            <a:ext cx="8159496" cy="3035808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Six truths from the preacher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BE257-83AA-474D-BCC2-238EE02A2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6464" y="4389120"/>
            <a:ext cx="6010656" cy="10698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Ecclesiastes 7:1-10</a:t>
            </a:r>
          </a:p>
        </p:txBody>
      </p:sp>
    </p:spTree>
    <p:extLst>
      <p:ext uri="{BB962C8B-B14F-4D97-AF65-F5344CB8AC3E}">
        <p14:creationId xmlns:p14="http://schemas.microsoft.com/office/powerpoint/2010/main" val="2486517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DF027-263A-1900-8772-825DC397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 good name is better than precious ointment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E0E95C-B5EE-3A5E-172D-E2BF9AC19C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3070" y="2193926"/>
            <a:ext cx="3180372" cy="397827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F4CB80A-4869-5879-8F83-411EEF34F9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92663" y="2354262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0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5B780-0BA9-DBD9-C4F3-042EF009E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 good name is better than precious ointment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A78322-FD16-E645-DC02-B4EB3C7E7B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3268662"/>
            <a:ext cx="3657600" cy="18288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28A5C7D-8BDC-B193-5ADE-796018DBE1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92663" y="2844257"/>
            <a:ext cx="3657600" cy="267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3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599AB-2F1A-8BF2-9B83-5F96A7473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Biblical examples of a good or bad name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7D484-3188-DD8B-647E-8A2683C5C7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Good</a:t>
            </a:r>
          </a:p>
          <a:p>
            <a:pPr lvl="1"/>
            <a:r>
              <a:rPr lang="en-US" dirty="0"/>
              <a:t>David</a:t>
            </a:r>
          </a:p>
          <a:p>
            <a:pPr lvl="1"/>
            <a:r>
              <a:rPr lang="en-US" dirty="0"/>
              <a:t>Paul Acts 19:13-16</a:t>
            </a:r>
          </a:p>
          <a:p>
            <a:pPr lvl="1"/>
            <a:r>
              <a:rPr lang="en-US" dirty="0"/>
              <a:t>Abraham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AD0B7A-49BE-6D11-F1A7-F9E777CA34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Bad</a:t>
            </a:r>
          </a:p>
          <a:p>
            <a:pPr lvl="1"/>
            <a:r>
              <a:rPr lang="en-US" dirty="0" err="1"/>
              <a:t>Nabal</a:t>
            </a:r>
            <a:r>
              <a:rPr lang="en-US" dirty="0"/>
              <a:t> 1 Sam. 25:25</a:t>
            </a:r>
          </a:p>
          <a:p>
            <a:pPr lvl="1"/>
            <a:r>
              <a:rPr lang="en-US" dirty="0"/>
              <a:t>Cain</a:t>
            </a:r>
          </a:p>
          <a:p>
            <a:pPr lvl="1"/>
            <a:r>
              <a:rPr lang="en-US" dirty="0"/>
              <a:t>Judas</a:t>
            </a:r>
          </a:p>
        </p:txBody>
      </p:sp>
    </p:spTree>
    <p:extLst>
      <p:ext uri="{BB962C8B-B14F-4D97-AF65-F5344CB8AC3E}">
        <p14:creationId xmlns:p14="http://schemas.microsoft.com/office/powerpoint/2010/main" val="201902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F12EA-61DB-55D3-95DD-38725A51B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The day of one's death is better than the day of one's birth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7A6C-2E0F-C673-A386-00B3A40733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Paul's View</a:t>
            </a:r>
          </a:p>
          <a:p>
            <a:pPr lvl="1"/>
            <a:r>
              <a:rPr lang="en-US" dirty="0"/>
              <a:t>Philippians 1:21-24</a:t>
            </a:r>
          </a:p>
          <a:p>
            <a:pPr lvl="1"/>
            <a:r>
              <a:rPr lang="en-US" dirty="0"/>
              <a:t>2 Timothy 4:6-8</a:t>
            </a:r>
          </a:p>
          <a:p>
            <a:pPr lvl="1"/>
            <a:endParaRPr lang="en-US" dirty="0"/>
          </a:p>
          <a:p>
            <a:r>
              <a:rPr lang="en-US" dirty="0"/>
              <a:t>Rev. 14:13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E34697-9874-87F6-A050-BE3A1ABC1F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6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3937F-372B-BAB9-3FC9-05BB5F4B9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3. It is better to go to the house of mourning than to the house of feasting, Sorrow is better than laughter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E5E53-8A1D-05CB-1C15-9AFEAD398E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Times that cause us to do the most soul searching:</a:t>
            </a:r>
          </a:p>
          <a:p>
            <a:pPr lvl="1"/>
            <a:r>
              <a:rPr lang="en-US" dirty="0"/>
              <a:t>Sickness</a:t>
            </a:r>
          </a:p>
          <a:p>
            <a:pPr lvl="1"/>
            <a:r>
              <a:rPr lang="en-US" dirty="0"/>
              <a:t>Loss of anything we value</a:t>
            </a:r>
          </a:p>
          <a:p>
            <a:pPr lvl="1"/>
            <a:r>
              <a:rPr lang="en-US" dirty="0"/>
              <a:t>Tragedy</a:t>
            </a:r>
          </a:p>
          <a:p>
            <a:pPr lvl="1"/>
            <a:endParaRPr lang="en-US" dirty="0"/>
          </a:p>
          <a:p>
            <a:r>
              <a:rPr lang="en-US" dirty="0"/>
              <a:t>James 1:2-4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20CC2-4D89-EC38-D029-949192CA8D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1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9FABE-3963-A9B0-0AA9-16137835E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4. It is better to listen to the rebuke of a wise man than the song of fools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F2A9A-EAC6-2759-8FEC-2B58ED293B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2 Sam 12:1-7</a:t>
            </a:r>
          </a:p>
          <a:p>
            <a:r>
              <a:rPr lang="en-US" dirty="0"/>
              <a:t>1 Kings 12:6-11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F99A3-A5C1-A105-2CDE-64376D33DB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Wise people in our lives:</a:t>
            </a:r>
          </a:p>
          <a:p>
            <a:pPr lvl="1"/>
            <a:r>
              <a:rPr lang="en-US" dirty="0"/>
              <a:t>Elders</a:t>
            </a:r>
          </a:p>
          <a:p>
            <a:pPr lvl="1"/>
            <a:r>
              <a:rPr lang="en-US" dirty="0"/>
              <a:t>Experienced Christians</a:t>
            </a:r>
          </a:p>
          <a:p>
            <a:pPr lvl="1"/>
            <a:r>
              <a:rPr lang="en-US" dirty="0"/>
              <a:t>Older parents</a:t>
            </a:r>
          </a:p>
          <a:p>
            <a:pPr lvl="1"/>
            <a:endParaRPr lang="en-US" dirty="0"/>
          </a:p>
          <a:p>
            <a:r>
              <a:rPr lang="en-US" dirty="0"/>
              <a:t>Vs 7 Solomon gives a warning from experience!</a:t>
            </a:r>
          </a:p>
        </p:txBody>
      </p:sp>
    </p:spTree>
    <p:extLst>
      <p:ext uri="{BB962C8B-B14F-4D97-AF65-F5344CB8AC3E}">
        <p14:creationId xmlns:p14="http://schemas.microsoft.com/office/powerpoint/2010/main" val="22662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265D3-828A-BE5B-782A-D2363AEF7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The end of a matter is better than the Beginning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E4E1E-9ACE-1E5F-AD39-3FCCF1B373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Ecclesiastes</a:t>
            </a:r>
          </a:p>
          <a:p>
            <a:pPr lvl="1"/>
            <a:r>
              <a:rPr lang="en-US" dirty="0"/>
              <a:t>“Vanity” appears in 30 verses in this book.</a:t>
            </a:r>
          </a:p>
          <a:p>
            <a:pPr lvl="1"/>
            <a:r>
              <a:rPr lang="en-US" dirty="0"/>
              <a:t>All are describing the result of searching for pleasure in all the wrong places</a:t>
            </a:r>
          </a:p>
          <a:p>
            <a:pPr lvl="1"/>
            <a:r>
              <a:rPr lang="en-US" dirty="0"/>
              <a:t>Years and life experiences give us this knowledge</a:t>
            </a:r>
          </a:p>
          <a:p>
            <a:pPr lvl="1"/>
            <a:r>
              <a:rPr lang="en-US" dirty="0"/>
              <a:t>Do we share it with others or learn from other experiences?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B8708A-4A14-184C-54DE-DBF47FF62B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Ecclesiastes 12:13</a:t>
            </a:r>
          </a:p>
          <a:p>
            <a:pPr lvl="1"/>
            <a:r>
              <a:rPr lang="en-US" dirty="0"/>
              <a:t>“Fear God and keep his commandments for this is the whole duty of man”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99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</TotalTime>
  <Words>283</Words>
  <Application>Microsoft Office PowerPoint</Application>
  <PresentationFormat>On-screen Show (4:3)</PresentationFormat>
  <Paragraphs>49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Rockwell</vt:lpstr>
      <vt:lpstr>Rockwell Condensed</vt:lpstr>
      <vt:lpstr>Wingdings</vt:lpstr>
      <vt:lpstr>4_Office Theme</vt:lpstr>
      <vt:lpstr>Wood Type</vt:lpstr>
      <vt:lpstr>PowerPoint Presentation</vt:lpstr>
      <vt:lpstr>Six truths from the preacher</vt:lpstr>
      <vt:lpstr>1. A good name is better than precious ointment</vt:lpstr>
      <vt:lpstr>1. A good name is better than precious ointment</vt:lpstr>
      <vt:lpstr>1. Biblical examples of a good or bad name</vt:lpstr>
      <vt:lpstr>2. The day of one's death is better than the day of one's birth</vt:lpstr>
      <vt:lpstr>3. It is better to go to the house of mourning than to the house of feasting, Sorrow is better than laughter</vt:lpstr>
      <vt:lpstr>4. It is better to listen to the rebuke of a wise man than the song of fools</vt:lpstr>
      <vt:lpstr>5. The end of a matter is better than the Beginning</vt:lpstr>
      <vt:lpstr>6. Patience of spirit is better than haughtiness of spirit</vt:lpstr>
      <vt:lpstr>PowerPoint Presentation</vt:lpstr>
    </vt:vector>
  </TitlesOfParts>
  <Company>AQ2 Technologies, LLC.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Template</dc:title>
  <dc:creator>RJStevensMusic.com</dc:creator>
  <dc:description/>
  <cp:lastModifiedBy>Michael Hepner</cp:lastModifiedBy>
  <cp:revision>88</cp:revision>
  <dcterms:created xsi:type="dcterms:W3CDTF">2008-03-16T18:22:36Z</dcterms:created>
  <dcterms:modified xsi:type="dcterms:W3CDTF">2024-08-04T22:23:30Z</dcterms:modified>
</cp:coreProperties>
</file>