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</p:sldMasterIdLst>
  <p:notesMasterIdLst>
    <p:notesMasterId r:id="rId19"/>
  </p:notesMasterIdLst>
  <p:sldIdLst>
    <p:sldId id="259" r:id="rId3"/>
    <p:sldId id="256" r:id="rId4"/>
    <p:sldId id="257" r:id="rId5"/>
    <p:sldId id="260" r:id="rId6"/>
    <p:sldId id="261" r:id="rId7"/>
    <p:sldId id="262" r:id="rId8"/>
    <p:sldId id="263" r:id="rId9"/>
    <p:sldId id="264" r:id="rId10"/>
    <p:sldId id="661" r:id="rId11"/>
    <p:sldId id="265" r:id="rId12"/>
    <p:sldId id="662" r:id="rId13"/>
    <p:sldId id="663" r:id="rId14"/>
    <p:sldId id="664" r:id="rId15"/>
    <p:sldId id="665" r:id="rId16"/>
    <p:sldId id="666" r:id="rId17"/>
    <p:sldId id="25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5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00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2/27/2022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83625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79783-2AE7-4EFD-90E9-DFABD1ADD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latin typeface="Aharoni" panose="02010803020104030203" pitchFamily="2" charset="-79"/>
                <a:cs typeface="Aharoni" panose="02010803020104030203" pitchFamily="2" charset="-79"/>
              </a:rPr>
              <a:t>IV. The LGBTQ Agenda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64214AB-1D99-488E-8C47-9795C13FB4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321298"/>
      </p:ext>
    </p:extLst>
  </p:cSld>
  <p:clrMapOvr>
    <a:masterClrMapping/>
  </p:clrMapOvr>
  <p:transition spd="slow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79783-2AE7-4EFD-90E9-DFABD1ADD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latin typeface="Aharoni" panose="02010803020104030203" pitchFamily="2" charset="-79"/>
                <a:cs typeface="Aharoni" panose="02010803020104030203" pitchFamily="2" charset="-79"/>
              </a:rPr>
              <a:t>IV. The LGBTQ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83A0C-51BC-4AA1-9B04-1BCC15574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b="1" dirty="0"/>
              <a:t>And He answered and said to them, “Have you not read that He who made them at the beginning ‘made them </a:t>
            </a:r>
            <a:r>
              <a:rPr lang="en-US" b="1" dirty="0">
                <a:highlight>
                  <a:srgbClr val="FFFF00"/>
                </a:highlight>
              </a:rPr>
              <a:t>male and female</a:t>
            </a:r>
            <a:r>
              <a:rPr lang="en-US" b="1" dirty="0"/>
              <a:t>,’   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b="1" dirty="0"/>
              <a:t>and said, ‘For this reason a </a:t>
            </a:r>
            <a:r>
              <a:rPr lang="en-US" b="1" dirty="0">
                <a:highlight>
                  <a:srgbClr val="FFFF00"/>
                </a:highlight>
              </a:rPr>
              <a:t>man</a:t>
            </a:r>
            <a:r>
              <a:rPr lang="en-US" b="1" dirty="0"/>
              <a:t> shall leave his father and mother and be joined to his </a:t>
            </a:r>
            <a:r>
              <a:rPr lang="en-US" b="1" dirty="0">
                <a:highlight>
                  <a:srgbClr val="FFFF00"/>
                </a:highlight>
              </a:rPr>
              <a:t>wife</a:t>
            </a:r>
            <a:r>
              <a:rPr lang="en-US" b="1" dirty="0"/>
              <a:t>, and the two shall become one flesh’?” </a:t>
            </a:r>
          </a:p>
          <a:p>
            <a:pPr marL="0" indent="0" algn="r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b="1" dirty="0"/>
              <a:t>Matthew 19:4-5</a:t>
            </a:r>
          </a:p>
        </p:txBody>
      </p:sp>
    </p:spTree>
    <p:extLst>
      <p:ext uri="{BB962C8B-B14F-4D97-AF65-F5344CB8AC3E}">
        <p14:creationId xmlns:p14="http://schemas.microsoft.com/office/powerpoint/2010/main" val="3886764959"/>
      </p:ext>
    </p:extLst>
  </p:cSld>
  <p:clrMapOvr>
    <a:masterClrMapping/>
  </p:clrMapOvr>
  <p:transition spd="slow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79783-2AE7-4EFD-90E9-DFABD1ADD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latin typeface="Aharoni" panose="02010803020104030203" pitchFamily="2" charset="-79"/>
                <a:cs typeface="Aharoni" panose="02010803020104030203" pitchFamily="2" charset="-79"/>
              </a:rPr>
              <a:t>IV. The LGBTQ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83A0C-51BC-4AA1-9B04-1BCC15574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“Social media not only help the LGBT people to feel a sense of </a:t>
            </a:r>
            <a:r>
              <a:rPr lang="en-US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normality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it also helps to </a:t>
            </a:r>
            <a:r>
              <a:rPr lang="en-US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normalize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this community to outsiders who may not have much exposure to LGBT people in their day-to-day lives.”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Frankie Wallace, The Gay &amp; Lesbian Review, </a:t>
            </a:r>
            <a:b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online article, 3/18/19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958365"/>
      </p:ext>
    </p:extLst>
  </p:cSld>
  <p:clrMapOvr>
    <a:masterClrMapping/>
  </p:clrMapOvr>
  <p:transition spd="slow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79783-2AE7-4EFD-90E9-DFABD1ADD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latin typeface="Aharoni" panose="02010803020104030203" pitchFamily="2" charset="-79"/>
                <a:cs typeface="Aharoni" panose="02010803020104030203" pitchFamily="2" charset="-79"/>
              </a:rPr>
              <a:t>IV. The LGBTQ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83A0C-51BC-4AA1-9B04-1BCC15574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“The role of television in </a:t>
            </a:r>
            <a:r>
              <a:rPr lang="en-US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changing hearts and minds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has never been more important. Indeed, our nation’s cultural institutions are being called to stand in the gap at this tumultuous time in the history of our </a:t>
            </a:r>
            <a:r>
              <a:rPr lang="en-US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movement for full acceptance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Sarah Kate Ellis</a:t>
            </a:r>
          </a:p>
          <a:p>
            <a:pPr marL="0" marR="0" indent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President &amp; CEO, GLADD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589340"/>
      </p:ext>
    </p:extLst>
  </p:cSld>
  <p:clrMapOvr>
    <a:masterClrMapping/>
  </p:clrMapOvr>
  <p:transition spd="slow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79783-2AE7-4EFD-90E9-DFABD1ADD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latin typeface="Aharoni" panose="02010803020104030203" pitchFamily="2" charset="-79"/>
                <a:cs typeface="Aharoni" panose="02010803020104030203" pitchFamily="2" charset="-79"/>
              </a:rPr>
              <a:t>IV. The LGBTQ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83A0C-51BC-4AA1-9B04-1BCC15574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GLADD (Gay &amp; Lesbian Alliance Against Defamation) reported in 2019 that 10.2 percent of broadcast series regulars were LGBTQ characters. They are </a:t>
            </a:r>
            <a:r>
              <a:rPr lang="en-US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calling for that number to increase to 20%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by 2025.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901624"/>
      </p:ext>
    </p:extLst>
  </p:cSld>
  <p:clrMapOvr>
    <a:masterClrMapping/>
  </p:clrMapOvr>
  <p:transition spd="slow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94623-C4F1-42EB-97C1-D4E1248422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37459"/>
            <a:ext cx="7772400" cy="2133599"/>
          </a:xfrm>
        </p:spPr>
        <p:txBody>
          <a:bodyPr/>
          <a:lstStyle/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Satan’s Assault on the Home</a:t>
            </a:r>
          </a:p>
        </p:txBody>
      </p:sp>
      <p:pic>
        <p:nvPicPr>
          <p:cNvPr id="1026" name="Picture 2" descr="Crosshairs Home Solution&amp;#39;s LLC - Home | Facebook">
            <a:extLst>
              <a:ext uri="{FF2B5EF4-FFF2-40B4-BE49-F238E27FC236}">
                <a16:creationId xmlns:a16="http://schemas.microsoft.com/office/drawing/2014/main" id="{16C41252-3E5B-438B-8389-4B0AFB08D87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8" t="12953" r="4165" b="13602"/>
          <a:stretch/>
        </p:blipFill>
        <p:spPr bwMode="auto">
          <a:xfrm>
            <a:off x="2821132" y="3325189"/>
            <a:ext cx="3501736" cy="2826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3018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9606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94623-C4F1-42EB-97C1-D4E1248422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37459"/>
            <a:ext cx="7772400" cy="2133599"/>
          </a:xfrm>
        </p:spPr>
        <p:txBody>
          <a:bodyPr/>
          <a:lstStyle/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Satan’s Assault on the Home</a:t>
            </a:r>
          </a:p>
        </p:txBody>
      </p:sp>
      <p:pic>
        <p:nvPicPr>
          <p:cNvPr id="1026" name="Picture 2" descr="Crosshairs Home Solution&amp;#39;s LLC - Home | Facebook">
            <a:extLst>
              <a:ext uri="{FF2B5EF4-FFF2-40B4-BE49-F238E27FC236}">
                <a16:creationId xmlns:a16="http://schemas.microsoft.com/office/drawing/2014/main" id="{16C41252-3E5B-438B-8389-4B0AFB08D87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8" t="12953" r="4165" b="13602"/>
          <a:stretch/>
        </p:blipFill>
        <p:spPr bwMode="auto">
          <a:xfrm>
            <a:off x="2821132" y="3325189"/>
            <a:ext cx="3501736" cy="2826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603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79783-2AE7-4EFD-90E9-DFABD1ADD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latin typeface="Aharoni" panose="02010803020104030203" pitchFamily="2" charset="-79"/>
                <a:cs typeface="Aharoni" panose="02010803020104030203" pitchFamily="2" charset="-79"/>
              </a:rPr>
              <a:t>I. Materialism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83A0C-51BC-4AA1-9B04-1BCC15574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The husband/father is given responsibility to provide the financial support for the family </a:t>
            </a:r>
            <a:br>
              <a:rPr lang="en-US" b="1" dirty="0"/>
            </a:br>
            <a:r>
              <a:rPr lang="en-US" b="1" dirty="0"/>
              <a:t>(1 Tim. 5:8). </a:t>
            </a:r>
          </a:p>
          <a:p>
            <a:endParaRPr lang="en-US" sz="800" b="1" dirty="0"/>
          </a:p>
          <a:p>
            <a:r>
              <a:rPr lang="en-US" b="1" dirty="0"/>
              <a:t>Satan uses materialism to convince us that we need more. </a:t>
            </a:r>
          </a:p>
          <a:p>
            <a:pPr lvl="1"/>
            <a:r>
              <a:rPr lang="en-US" sz="2800" b="1" dirty="0"/>
              <a:t>New cars and homes</a:t>
            </a:r>
          </a:p>
          <a:p>
            <a:pPr lvl="1"/>
            <a:r>
              <a:rPr lang="en-US" sz="2800" b="1" dirty="0"/>
              <a:t>Investments for our retirement</a:t>
            </a:r>
          </a:p>
          <a:p>
            <a:pPr lvl="1"/>
            <a:r>
              <a:rPr lang="en-US" sz="2800" b="1" dirty="0"/>
              <a:t>Best vacation experiences</a:t>
            </a:r>
          </a:p>
          <a:p>
            <a:pPr lvl="1"/>
            <a:r>
              <a:rPr lang="en-US" sz="2800" b="1" dirty="0"/>
              <a:t>All on top of cost of living and paying off debt</a:t>
            </a:r>
          </a:p>
        </p:txBody>
      </p:sp>
    </p:spTree>
    <p:extLst>
      <p:ext uri="{BB962C8B-B14F-4D97-AF65-F5344CB8AC3E}">
        <p14:creationId xmlns:p14="http://schemas.microsoft.com/office/powerpoint/2010/main" val="250889645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79783-2AE7-4EFD-90E9-DFABD1ADD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latin typeface="Aharoni" panose="02010803020104030203" pitchFamily="2" charset="-79"/>
                <a:cs typeface="Aharoni" panose="02010803020104030203" pitchFamily="2" charset="-79"/>
              </a:rPr>
              <a:t>I. Materialism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83A0C-51BC-4AA1-9B04-1BCC15574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The home is where a child’s faith is to be established and nurtured (2 Tim. 3:15; Eph. 6:4). </a:t>
            </a:r>
          </a:p>
          <a:p>
            <a:endParaRPr lang="en-US" sz="800" b="1" dirty="0"/>
          </a:p>
          <a:p>
            <a:pPr lvl="1"/>
            <a:r>
              <a:rPr lang="en-US" sz="2800" b="1" dirty="0"/>
              <a:t>Materialism causes the Christian’s home to be distracted and worldly, not God-centered. </a:t>
            </a:r>
          </a:p>
          <a:p>
            <a:pPr lvl="1"/>
            <a:endParaRPr lang="en-US" sz="800" b="1" dirty="0"/>
          </a:p>
          <a:p>
            <a:pPr lvl="1"/>
            <a:r>
              <a:rPr lang="en-US" sz="2800" b="1" dirty="0"/>
              <a:t>56% of all divorces are the result of financial problems or disagreements about money in the home. </a:t>
            </a:r>
          </a:p>
        </p:txBody>
      </p:sp>
    </p:spTree>
    <p:extLst>
      <p:ext uri="{BB962C8B-B14F-4D97-AF65-F5344CB8AC3E}">
        <p14:creationId xmlns:p14="http://schemas.microsoft.com/office/powerpoint/2010/main" val="3190633567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79783-2AE7-4EFD-90E9-DFABD1ADD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latin typeface="Aharoni" panose="02010803020104030203" pitchFamily="2" charset="-79"/>
                <a:cs typeface="Aharoni" panose="02010803020104030203" pitchFamily="2" charset="-79"/>
              </a:rPr>
              <a:t>II. Adultery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83A0C-51BC-4AA1-9B04-1BCC15574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Adultery is the violation of a sacred trust each spouse has given to the other. </a:t>
            </a:r>
          </a:p>
          <a:p>
            <a:r>
              <a:rPr lang="en-US" b="1" dirty="0"/>
              <a:t>It introduces a treacherous sin into the home. </a:t>
            </a:r>
          </a:p>
          <a:p>
            <a:pPr lvl="1"/>
            <a:r>
              <a:rPr lang="en-US" sz="2800" b="1" dirty="0"/>
              <a:t>If covered up – the offender is living a lie. </a:t>
            </a:r>
          </a:p>
          <a:p>
            <a:pPr lvl="1"/>
            <a:r>
              <a:rPr lang="en-US" sz="2800" b="1" dirty="0"/>
              <a:t>When exposed – the foundation of the marriage is destroyed. </a:t>
            </a:r>
          </a:p>
        </p:txBody>
      </p:sp>
    </p:spTree>
    <p:extLst>
      <p:ext uri="{BB962C8B-B14F-4D97-AF65-F5344CB8AC3E}">
        <p14:creationId xmlns:p14="http://schemas.microsoft.com/office/powerpoint/2010/main" val="423099276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79783-2AE7-4EFD-90E9-DFABD1ADD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latin typeface="Aharoni" panose="02010803020104030203" pitchFamily="2" charset="-79"/>
                <a:cs typeface="Aharoni" panose="02010803020104030203" pitchFamily="2" charset="-79"/>
              </a:rPr>
              <a:t>II. Adultery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83A0C-51BC-4AA1-9B04-1BCC15574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Adultery starts with small steps. </a:t>
            </a:r>
          </a:p>
          <a:p>
            <a:r>
              <a:rPr lang="en-US" b="1" dirty="0"/>
              <a:t>Satan plants seeds of doubt and dissatisfaction. </a:t>
            </a:r>
          </a:p>
          <a:p>
            <a:r>
              <a:rPr lang="en-US" b="1" dirty="0"/>
              <a:t>Spend too much time with members of opposite sex at work or online. </a:t>
            </a:r>
          </a:p>
          <a:p>
            <a:r>
              <a:rPr lang="en-US" b="1" dirty="0"/>
              <a:t>Flirting, sharing frustration about your marriage, confiding in them instead of your spouse.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943732192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79783-2AE7-4EFD-90E9-DFABD1ADD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latin typeface="Aharoni" panose="02010803020104030203" pitchFamily="2" charset="-79"/>
                <a:cs typeface="Aharoni" panose="02010803020104030203" pitchFamily="2" charset="-79"/>
              </a:rPr>
              <a:t>II. Adultery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83A0C-51BC-4AA1-9B04-1BCC15574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“Social media lit up the dark end of the street. In James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Carr’s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classic 1967 ode to cheating, illicit lovers meet in the shadows to ‘hide their wrong.’ Modern cheaters - or those considering cheating or having emotional affairs - don’t need to skulk. With Facebook, Snapchat,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TikTok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Instagram, webcams, and other such media, they can carry on affairs from the comfort of their couch, illuminated by the light of their computer or smartphone screen.”</a:t>
            </a:r>
          </a:p>
          <a:p>
            <a:pPr marL="0" marR="0" indent="0" algn="r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Adam Bulger, “Social Media Infidelity is a Very </a:t>
            </a:r>
            <a:b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Modern Problem,” Fatherly.com, 7/19/21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100923657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79783-2AE7-4EFD-90E9-DFABD1ADD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III. Redefining Roles </a:t>
            </a:r>
            <a:b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in the Home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EF2F8E4-FB52-49AE-BCF3-88B8D395B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038964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79783-2AE7-4EFD-90E9-DFABD1ADD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III. Redefining Roles </a:t>
            </a:r>
            <a:b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in the Home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83A0C-51BC-4AA1-9B04-1BCC15574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0452" y="2064326"/>
            <a:ext cx="6063095" cy="414034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Ephesians 5:22-6:4</a:t>
            </a:r>
          </a:p>
          <a:p>
            <a:pPr marL="0" indent="0" algn="ctr">
              <a:buNone/>
            </a:pPr>
            <a:r>
              <a:rPr lang="en-US" b="1" dirty="0"/>
              <a:t>Colossians 3:18-21</a:t>
            </a:r>
          </a:p>
          <a:p>
            <a:pPr marL="0" indent="0" algn="ctr">
              <a:buNone/>
            </a:pPr>
            <a:endParaRPr lang="en-US" sz="800" b="1" dirty="0"/>
          </a:p>
          <a:p>
            <a:r>
              <a:rPr lang="en-US" b="1" dirty="0"/>
              <a:t>Husband is the head of the home. </a:t>
            </a:r>
          </a:p>
          <a:p>
            <a:r>
              <a:rPr lang="en-US" b="1" dirty="0"/>
              <a:t>Wife is to submit to his leadership. </a:t>
            </a:r>
          </a:p>
          <a:p>
            <a:r>
              <a:rPr lang="en-US" b="1" dirty="0"/>
              <a:t>Children are to obey their parents.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013198067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1065</TotalTime>
  <Words>605</Words>
  <Application>Microsoft Office PowerPoint</Application>
  <PresentationFormat>On-screen Show (4:3)</PresentationFormat>
  <Paragraphs>55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Aharoni</vt:lpstr>
      <vt:lpstr>Arial</vt:lpstr>
      <vt:lpstr>Calibri</vt:lpstr>
      <vt:lpstr>Calibri Light</vt:lpstr>
      <vt:lpstr>2_Office Theme</vt:lpstr>
      <vt:lpstr>3_Office Theme</vt:lpstr>
      <vt:lpstr>PowerPoint Presentation</vt:lpstr>
      <vt:lpstr>Satan’s Assault on the Home</vt:lpstr>
      <vt:lpstr>I. Materialism</vt:lpstr>
      <vt:lpstr>I. Materialism</vt:lpstr>
      <vt:lpstr>II. Adultery</vt:lpstr>
      <vt:lpstr>II. Adultery</vt:lpstr>
      <vt:lpstr>II. Adultery</vt:lpstr>
      <vt:lpstr>III. Redefining Roles  in the Home</vt:lpstr>
      <vt:lpstr>III. Redefining Roles  in the Home</vt:lpstr>
      <vt:lpstr>IV. The LGBTQ Agenda</vt:lpstr>
      <vt:lpstr>IV. The LGBTQ Agenda</vt:lpstr>
      <vt:lpstr>IV. The LGBTQ Agenda</vt:lpstr>
      <vt:lpstr>IV. The LGBTQ Agenda</vt:lpstr>
      <vt:lpstr>IV. The LGBTQ Agenda</vt:lpstr>
      <vt:lpstr>Satan’s Assault on the Home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118</cp:revision>
  <dcterms:created xsi:type="dcterms:W3CDTF">2008-03-16T18:22:36Z</dcterms:created>
  <dcterms:modified xsi:type="dcterms:W3CDTF">2022-02-27T20:22:20Z</dcterms:modified>
</cp:coreProperties>
</file>